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63" r:id="rId6"/>
    <p:sldId id="260" r:id="rId7"/>
    <p:sldId id="288" r:id="rId8"/>
    <p:sldId id="268" r:id="rId9"/>
    <p:sldId id="267" r:id="rId10"/>
    <p:sldId id="259" r:id="rId11"/>
    <p:sldId id="286" r:id="rId12"/>
    <p:sldId id="282" r:id="rId13"/>
    <p:sldId id="280" r:id="rId14"/>
    <p:sldId id="277" r:id="rId15"/>
    <p:sldId id="271" r:id="rId16"/>
    <p:sldId id="270" r:id="rId17"/>
    <p:sldId id="284" r:id="rId18"/>
    <p:sldId id="285" r:id="rId19"/>
    <p:sldId id="279" r:id="rId20"/>
    <p:sldId id="278" r:id="rId21"/>
    <p:sldId id="283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00"/>
    <a:srgbClr val="FF00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C9F84-DAF6-4B27-A27A-6B90AF746415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D199C-FCEE-4607-920A-98361933757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271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FED31-471D-4535-B76A-7AF4C451D9B7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2C162-51E0-4CE0-A9EB-B623B0333C1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19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E6D4A-4D6F-4C01-84BA-B8946CE70973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F9F7C-6B1F-4F09-8167-8B542B64A1A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3134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2EB29-3B62-4179-8996-AE39C7394EF1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89B05-2EAC-4831-B0FA-7441969D36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5853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DCA60-E3D6-48CB-9437-8DDBB1501140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C423C-4826-4DCB-90F0-125272CC74F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96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73845-4D6F-4D8B-956B-920978E33BA4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12A2E-C88A-4B25-A8A5-8281A7F2D37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07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778E8-12D8-4A8B-AB85-E82429D51229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30261-2D73-4A66-B023-4D5B23F351C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4092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F259D-D558-4091-8CE9-E5BB51CE24A7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5D8CB-0B9D-46EC-8A16-94202571C47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749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A92AC-5175-4CBB-A686-9530FF03C926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A5CD6-B0DA-411B-861D-89A540ADE83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917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5465B-AC2B-40E4-86C0-72F09E361597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86009-561B-455E-A8A3-2FC1627E99E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38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C5431-A8F7-4278-ACED-DB383CD39A11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42098-E422-4C45-AA76-A960B0150B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7860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297A7-CB52-423D-AE47-6D76C6D788FA}" type="datetimeFigureOut">
              <a:rPr lang="en-GB"/>
              <a:pPr>
                <a:defRPr/>
              </a:pPr>
              <a:t>12/01/2019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CBA42F-5E00-4797-A51A-76481BA0AE3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sz="20000" b="1" dirty="0" err="1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200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536300" y="260350"/>
            <a:ext cx="207140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b</a:t>
            </a:r>
            <a:r>
              <a:rPr lang="en-GB" altLang="en-US" sz="8800" b="1" dirty="0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1028" name="Picture 4" descr="C:\Users\User\AppData\Local\Microsoft\Windows\Temporary Internet Files\Content.IE5\MFOAH8NU\MM90028363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36" y="2305890"/>
            <a:ext cx="2952328" cy="418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3330314" y="404813"/>
            <a:ext cx="248337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t</a:t>
            </a:r>
            <a:r>
              <a:rPr lang="en-GB" altLang="en-US" sz="8800" b="1" dirty="0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r>
              <a:rPr lang="en-GB" altLang="en-US" sz="8800" b="1" dirty="0" smtClean="0">
                <a:latin typeface="Comic Sans MS" pitchFamily="66" charset="0"/>
              </a:rPr>
              <a:t>s</a:t>
            </a:r>
            <a:endParaRPr lang="en-GB" altLang="en-US" sz="8800" b="1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227" y="2534689"/>
            <a:ext cx="3375546" cy="4051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2966433" y="620713"/>
            <a:ext cx="321113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ann</a:t>
            </a:r>
            <a:r>
              <a:rPr lang="en-GB" altLang="en-US" sz="8800" b="1" dirty="0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User\AppData\Local\Microsoft\Windows\Temporary Internet Files\Content.IE5\QP5P6XZK\MM90028387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292" y="2517339"/>
            <a:ext cx="4151417" cy="350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3429700" y="404813"/>
            <a:ext cx="22846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err="1" smtClean="0">
                <a:latin typeface="Comic Sans MS" pitchFamily="66" charset="0"/>
              </a:rPr>
              <a:t>fl</a:t>
            </a:r>
            <a:r>
              <a:rPr lang="en-GB" altLang="en-US" sz="8800" b="1" dirty="0" err="1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latin typeface="Comic Sans MS" pitchFamily="66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781300"/>
            <a:ext cx="3600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3032156" y="549275"/>
            <a:ext cx="30796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enj</a:t>
            </a:r>
            <a:r>
              <a:rPr lang="en-GB" altLang="en-US" sz="8800" b="1" dirty="0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2829970" y="2636912"/>
            <a:ext cx="3484061" cy="3312368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2411794" y="549275"/>
            <a:ext cx="432041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destr</a:t>
            </a:r>
            <a:r>
              <a:rPr lang="en-GB" altLang="en-US" sz="8800" b="1" dirty="0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User\AppData\Local\Microsoft\Windows\Temporary Internet Files\Content.IE5\1TQN4QT3\MC9003704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928" y="2530144"/>
            <a:ext cx="3476145" cy="36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6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3035362" y="549275"/>
            <a:ext cx="307327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err="1" smtClean="0">
                <a:latin typeface="Comic Sans MS" pitchFamily="66" charset="0"/>
              </a:rPr>
              <a:t>scr</a:t>
            </a:r>
            <a:r>
              <a:rPr lang="en-GB" altLang="en-US" sz="8800" b="1" dirty="0" err="1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latin typeface="Comic Sans MS" pitchFamily="66" charset="0"/>
            </a:endParaRPr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781300"/>
            <a:ext cx="3600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2661060" y="549275"/>
            <a:ext cx="382188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empl</a:t>
            </a:r>
            <a:r>
              <a:rPr lang="en-GB" altLang="en-US" sz="8800" b="1" dirty="0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456" y="2229000"/>
            <a:ext cx="3231089" cy="3392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2650641" y="404813"/>
            <a:ext cx="384271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err="1" smtClean="0">
                <a:latin typeface="Comic Sans MS" pitchFamily="66" charset="0"/>
              </a:rPr>
              <a:t>displ</a:t>
            </a:r>
            <a:r>
              <a:rPr lang="en-GB" altLang="en-US" sz="8800" b="1" dirty="0" err="1" smtClean="0">
                <a:solidFill>
                  <a:srgbClr val="7030A0"/>
                </a:solidFill>
                <a:latin typeface="Comic Sans MS" pitchFamily="66" charset="0"/>
              </a:rPr>
              <a:t>oy</a:t>
            </a:r>
            <a:endParaRPr lang="en-GB" altLang="en-US" sz="8800" b="1" dirty="0">
              <a:latin typeface="Comic Sans MS" pitchFamily="66" charset="0"/>
            </a:endParaRPr>
          </a:p>
        </p:txBody>
      </p:sp>
      <p:pic>
        <p:nvPicPr>
          <p:cNvPr id="614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781300"/>
            <a:ext cx="3600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Where in the word?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23975"/>
          </a:xfrm>
        </p:spPr>
        <p:txBody>
          <a:bodyPr/>
          <a:lstStyle/>
          <a:p>
            <a:pPr marL="0" indent="0" algn="ctr">
              <a:buFont typeface="Arial" charset="0"/>
              <a:buNone/>
              <a:defRPr/>
            </a:pPr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</a:t>
            </a:r>
            <a:r>
              <a:rPr lang="en-GB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oy</a:t>
            </a:r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phoneme comes at the        </a:t>
            </a:r>
            <a:r>
              <a:rPr lang="en-GB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</a:t>
            </a:r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of words (unless there is a suffix at the end like –</a:t>
            </a:r>
            <a:r>
              <a:rPr lang="en-GB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</a:t>
            </a:r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-s, </a:t>
            </a:r>
            <a:r>
              <a:rPr lang="en-GB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ing</a:t>
            </a:r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):</a:t>
            </a:r>
          </a:p>
          <a:p>
            <a:pPr marL="0" indent="0" algn="ctr">
              <a:buFont typeface="Arial" charset="0"/>
              <a:buNone/>
              <a:defRPr/>
            </a:pPr>
            <a:endParaRPr lang="en-GB" sz="3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 algn="ctr">
              <a:buFont typeface="Arial" charset="0"/>
              <a:buNone/>
              <a:defRPr/>
            </a:pPr>
            <a:r>
              <a:rPr lang="en-GB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</a:t>
            </a:r>
            <a:r>
              <a:rPr lang="en-GB" sz="55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oy		</a:t>
            </a:r>
            <a:r>
              <a:rPr lang="en-GB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destr</a:t>
            </a:r>
            <a:r>
              <a:rPr lang="en-GB" sz="55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188" y="549275"/>
            <a:ext cx="7921625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Let’s segment to spell</a:t>
            </a:r>
          </a:p>
          <a:p>
            <a:pPr algn="ctr">
              <a:defRPr/>
            </a:pP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>
              <a:defRPr/>
            </a:pPr>
            <a:endParaRPr lang="en-GB" sz="7200" dirty="0"/>
          </a:p>
          <a:p>
            <a:pPr algn="ctr">
              <a:defRPr/>
            </a:pP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1116013" y="3789363"/>
          <a:ext cx="6911976" cy="2087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03992"/>
                <a:gridCol w="2303992"/>
                <a:gridCol w="2303992"/>
              </a:tblGrid>
              <a:tr h="2087562">
                <a:tc>
                  <a:txBody>
                    <a:bodyPr/>
                    <a:lstStyle/>
                    <a:p>
                      <a:pPr algn="ctr"/>
                      <a:endParaRPr lang="en-GB" sz="9600" dirty="0">
                        <a:latin typeface="Comic Sans MS" panose="030F0702030302020204" pitchFamily="66" charset="0"/>
                      </a:endParaRPr>
                    </a:p>
                  </a:txBody>
                  <a:tcPr marL="91430" marR="91430" marT="45705" marB="457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600" dirty="0">
                        <a:latin typeface="Comic Sans MS" panose="030F0702030302020204" pitchFamily="66" charset="0"/>
                      </a:endParaRPr>
                    </a:p>
                  </a:txBody>
                  <a:tcPr marL="91430" marR="91430" marT="45705" marB="457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600" dirty="0">
                        <a:latin typeface="Comic Sans MS" panose="030F0702030302020204" pitchFamily="66" charset="0"/>
                      </a:endParaRPr>
                    </a:p>
                  </a:txBody>
                  <a:tcPr marL="91430" marR="91430" marT="45705" marB="457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" name="Oval 22"/>
          <p:cNvSpPr/>
          <p:nvPr/>
        </p:nvSpPr>
        <p:spPr>
          <a:xfrm>
            <a:off x="1908175" y="4437063"/>
            <a:ext cx="647700" cy="6477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4" name="Oval 23"/>
          <p:cNvSpPr/>
          <p:nvPr/>
        </p:nvSpPr>
        <p:spPr>
          <a:xfrm>
            <a:off x="4248150" y="4437063"/>
            <a:ext cx="647700" cy="6477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6588125" y="4437063"/>
            <a:ext cx="647700" cy="6477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097895"/>
              </p:ext>
            </p:extLst>
          </p:nvPr>
        </p:nvGraphicFramePr>
        <p:xfrm>
          <a:off x="1042988" y="4292600"/>
          <a:ext cx="7129413" cy="2089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6471"/>
                <a:gridCol w="2376471"/>
                <a:gridCol w="2376471"/>
              </a:tblGrid>
              <a:tr h="2089150">
                <a:tc>
                  <a:txBody>
                    <a:bodyPr/>
                    <a:lstStyle/>
                    <a:p>
                      <a:pPr algn="ctr"/>
                      <a:endParaRPr lang="en-GB" sz="9600" dirty="0">
                        <a:latin typeface="Comic Sans MS" panose="030F0702030302020204" pitchFamily="66" charset="0"/>
                      </a:endParaRPr>
                    </a:p>
                  </a:txBody>
                  <a:tcPr marL="91451" marR="91451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600" dirty="0">
                        <a:latin typeface="Comic Sans MS" panose="030F0702030302020204" pitchFamily="66" charset="0"/>
                      </a:endParaRPr>
                    </a:p>
                  </a:txBody>
                  <a:tcPr marL="91451" marR="91451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600" dirty="0">
                        <a:latin typeface="Comic Sans MS" panose="030F0702030302020204" pitchFamily="66" charset="0"/>
                      </a:endParaRPr>
                    </a:p>
                  </a:txBody>
                  <a:tcPr marL="91451" marR="91451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42988" y="4300538"/>
            <a:ext cx="2376883" cy="1631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endParaRPr lang="en-GB" sz="1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9000" y="4300538"/>
            <a:ext cx="2377136" cy="1631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0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oy</a:t>
            </a:r>
            <a:endParaRPr lang="en-GB" sz="1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111" y="248596"/>
            <a:ext cx="3035778" cy="3644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771238" y="4300538"/>
            <a:ext cx="2376883" cy="1631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endParaRPr lang="en-GB" sz="1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Whiteboards ready!</a:t>
            </a:r>
            <a:endParaRPr lang="en-GB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altLang="en-US" dirty="0" smtClean="0">
                <a:latin typeface="Comic Sans MS" pitchFamily="66" charset="0"/>
              </a:rPr>
              <a:t>Look at the pictures and write the words</a:t>
            </a:r>
          </a:p>
          <a:p>
            <a:pPr marL="0" indent="0">
              <a:buFont typeface="Arial" charset="0"/>
              <a:buNone/>
            </a:pPr>
            <a:endParaRPr lang="en-GB" altLang="en-US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</a:pPr>
            <a:endParaRPr lang="en-GB" altLang="en-US" dirty="0" smtClean="0">
              <a:latin typeface="Comic Sans MS" pitchFamily="66" charset="0"/>
            </a:endParaRPr>
          </a:p>
        </p:txBody>
      </p:sp>
      <p:pic>
        <p:nvPicPr>
          <p:cNvPr id="1536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0" b="13760"/>
          <a:stretch>
            <a:fillRect/>
          </a:stretch>
        </p:blipFill>
        <p:spPr bwMode="auto">
          <a:xfrm>
            <a:off x="2005013" y="2565400"/>
            <a:ext cx="5133975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3330314" y="5157788"/>
            <a:ext cx="248337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toys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227" y="764704"/>
            <a:ext cx="3375546" cy="4051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2966433" y="5157788"/>
            <a:ext cx="321113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annoy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Picture 2" descr="C:\Users\User\AppData\Local\Microsoft\Windows\Temporary Internet Files\Content.IE5\QP5P6XZK\MM90028387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7" y="786324"/>
            <a:ext cx="4151417" cy="350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2411794" y="5157788"/>
            <a:ext cx="432041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 dirty="0" smtClean="0">
                <a:latin typeface="Comic Sans MS" pitchFamily="66" charset="0"/>
              </a:rPr>
              <a:t>destroy</a:t>
            </a:r>
            <a:endParaRPr lang="en-GB" altLang="en-US" sz="8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Picture 2" descr="C:\Users\User\AppData\Local\Microsoft\Windows\Temporary Internet Files\Content.IE5\1TQN4QT3\MC9003704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928" y="836712"/>
            <a:ext cx="3476145" cy="36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539750" y="333375"/>
            <a:ext cx="6480175" cy="2879725"/>
          </a:xfrm>
          <a:prstGeom prst="cloudCallout">
            <a:avLst>
              <a:gd name="adj1" fmla="val 52205"/>
              <a:gd name="adj2" fmla="val 5565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574675" y="584200"/>
            <a:ext cx="7772400" cy="2376488"/>
          </a:xfrm>
        </p:spPr>
        <p:txBody>
          <a:bodyPr anchor="ctr"/>
          <a:lstStyle/>
          <a:p>
            <a:pPr>
              <a:spcBef>
                <a:spcPts val="0"/>
              </a:spcBef>
              <a:defRPr/>
            </a:pPr>
            <a:r>
              <a:rPr lang="en-GB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Let’s read  </a:t>
            </a:r>
          </a:p>
          <a:p>
            <a:pPr>
              <a:spcBef>
                <a:spcPts val="0"/>
              </a:spcBef>
              <a:defRPr/>
            </a:pPr>
            <a:r>
              <a:rPr lang="en-GB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sentences</a:t>
            </a:r>
            <a:endParaRPr lang="en-GB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9460" name="Picture 2" descr="C:\Users\User\AppData\Local\Microsoft\Windows\Temporary Internet Files\Content.IE5\HW5PNGXR\MC9002320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827338"/>
            <a:ext cx="2643188" cy="274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716338"/>
            <a:ext cx="3835400" cy="238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242"/>
            <a:ext cx="8229600" cy="2297654"/>
          </a:xfrm>
        </p:spPr>
        <p:txBody>
          <a:bodyPr/>
          <a:lstStyle/>
          <a:p>
            <a:pPr marL="0" indent="0" algn="ctr">
              <a:buFont typeface="Arial" charset="0"/>
              <a:buNone/>
              <a:defRPr/>
            </a:pPr>
            <a: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 you annoy a boy?</a:t>
            </a:r>
          </a:p>
          <a:p>
            <a:pPr marL="0" indent="0">
              <a:buFont typeface="Arial" charset="0"/>
              <a:buNone/>
              <a:defRPr/>
            </a:pPr>
            <a:endParaRPr lang="en-GB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413" y="2806777"/>
            <a:ext cx="4465174" cy="364655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  <a:defRPr/>
            </a:pPr>
            <a:endParaRPr lang="en-GB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GB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293096"/>
            <a:ext cx="9144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Will a royal enjoy eating an oyster?</a:t>
            </a: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5122" name="Picture 2" descr="C:\Users\User\AppData\Local\Microsoft\Windows\Temporary Internet Files\Content.IE5\Z20YCN7G\MM90031813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605" y="576300"/>
            <a:ext cx="3531350" cy="282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ser\AppData\Local\Microsoft\Windows\Temporary Internet Files\Content.IE5\MFOAH8NU\MC900237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208"/>
            <a:ext cx="2554586" cy="206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196975"/>
            <a:ext cx="8642350" cy="936625"/>
          </a:xfrm>
        </p:spPr>
        <p:txBody>
          <a:bodyPr anchor="ctr"/>
          <a:lstStyle/>
          <a:p>
            <a:pPr marL="0" indent="0" algn="ctr">
              <a:buFont typeface="Arial" charset="0"/>
              <a:buNone/>
              <a:defRPr/>
            </a:pPr>
            <a:r>
              <a:rPr lang="en-GB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Will it be annoying if a boy destroys a toy?</a:t>
            </a:r>
          </a:p>
          <a:p>
            <a:pPr marL="0" indent="0">
              <a:buFont typeface="Arial" charset="0"/>
              <a:buNone/>
              <a:defRPr/>
            </a:pPr>
            <a:endParaRPr lang="en-GB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93492" y="2780927"/>
            <a:ext cx="7957017" cy="3232001"/>
            <a:chOff x="971600" y="2780927"/>
            <a:chExt cx="7957017" cy="323200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6542" y="3320987"/>
              <a:ext cx="3632075" cy="2151880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2780927"/>
              <a:ext cx="4331548" cy="3232001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94693DE1E87409942E68A5656D6FC" ma:contentTypeVersion="9" ma:contentTypeDescription="Create a new document." ma:contentTypeScope="" ma:versionID="c89267040350fd6a7b6efb8c2e12c0e7">
  <xsd:schema xmlns:xsd="http://www.w3.org/2001/XMLSchema" xmlns:xs="http://www.w3.org/2001/XMLSchema" xmlns:p="http://schemas.microsoft.com/office/2006/metadata/properties" xmlns:ns2="0f9feb99-2df3-4b19-b752-0f466093ba5b" xmlns:ns3="1e18fa9f-8424-499d-89b4-29bb1372c790" targetNamespace="http://schemas.microsoft.com/office/2006/metadata/properties" ma:root="true" ma:fieldsID="134a49167f2815963c50dc7cbb8472d4" ns2:_="" ns3:_="">
    <xsd:import namespace="0f9feb99-2df3-4b19-b752-0f466093ba5b"/>
    <xsd:import namespace="1e18fa9f-8424-499d-89b4-29bb1372c7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feb99-2df3-4b19-b752-0f466093ba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18fa9f-8424-499d-89b4-29bb1372c790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D7896D-3B9A-447F-B431-FAFDB0EA4EAF}"/>
</file>

<file path=customXml/itemProps2.xml><?xml version="1.0" encoding="utf-8"?>
<ds:datastoreItem xmlns:ds="http://schemas.openxmlformats.org/officeDocument/2006/customXml" ds:itemID="{F2B4DBAC-5991-4334-B57D-6B71F0660FED}"/>
</file>

<file path=customXml/itemProps3.xml><?xml version="1.0" encoding="utf-8"?>
<ds:datastoreItem xmlns:ds="http://schemas.openxmlformats.org/officeDocument/2006/customXml" ds:itemID="{3B49FE08-C04A-45B0-848A-88D271D1A562}"/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94</Words>
  <Application>Microsoft Office PowerPoint</Application>
  <PresentationFormat>On-screen Show (4:3)</PresentationFormat>
  <Paragraphs>29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Comic Sans MS</vt:lpstr>
      <vt:lpstr>Office Theme</vt:lpstr>
      <vt:lpstr>oy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Where in the word?</vt:lpstr>
      <vt:lpstr>PowerPoint Presentation</vt:lpstr>
      <vt:lpstr>PowerPoint Presentation</vt:lpstr>
      <vt:lpstr>Whiteboards ready!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</dc:title>
  <dc:creator>Donna Agnew</dc:creator>
  <cp:lastModifiedBy>Louise Mackinder</cp:lastModifiedBy>
  <cp:revision>69</cp:revision>
  <dcterms:created xsi:type="dcterms:W3CDTF">2010-09-23T18:04:48Z</dcterms:created>
  <dcterms:modified xsi:type="dcterms:W3CDTF">2019-01-12T14:47:36Z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0x0101009EF94693DE1E87409942E68A5656D6FC</vt:lpwstr>
  </property>
</Properties>
</file>