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02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37" autoAdjust="0"/>
    <p:restoredTop sz="94660"/>
  </p:normalViewPr>
  <p:slideViewPr>
    <p:cSldViewPr>
      <p:cViewPr varScale="1">
        <p:scale>
          <a:sx n="74" d="100"/>
          <a:sy n="74" d="100"/>
        </p:scale>
        <p:origin x="48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A81D4-12FF-4FCB-A31C-EF40DB18B2BB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2BD87-FD69-421D-8081-2283A18B29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3505200" y="228600"/>
            <a:ext cx="5638800" cy="66294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dirty="0">
                <a:latin typeface="NTPreCursivefk" pitchFamily="66" charset="0"/>
              </a:rPr>
              <a:t>2</a:t>
            </a:r>
            <a:r>
              <a:rPr lang="en-GB" sz="5400" noProof="0" dirty="0" smtClean="0">
                <a:latin typeface="NTPreCursivefk" pitchFamily="66" charset="0"/>
              </a:rPr>
              <a:t>3</a:t>
            </a: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+ </a:t>
            </a:r>
            <a:r>
              <a:rPr lang="en-GB" sz="5400" dirty="0" smtClean="0">
                <a:latin typeface="NTPreCursivefk" pitchFamily="66" charset="0"/>
              </a:rPr>
              <a:t>1</a:t>
            </a:r>
            <a:r>
              <a:rPr lang="en-GB" sz="5400" dirty="0">
                <a:latin typeface="NTPreCursivefk" pitchFamily="66" charset="0"/>
              </a:rPr>
              <a:t>5</a:t>
            </a: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54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39</a:t>
            </a: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 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– </a:t>
            </a:r>
            <a:r>
              <a:rPr kumimoji="0" lang="en-GB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18 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+mn-cs"/>
              </a:rPr>
              <a:t>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dirty="0">
                <a:latin typeface="NTPreCursivefk" pitchFamily="66" charset="0"/>
              </a:rPr>
              <a:t>Double 6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Times New Roman"/>
              </a:rPr>
              <a:t>=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 sz="5400" dirty="0">
                <a:latin typeface="NTPreCursivefk" pitchFamily="66" charset="0"/>
                <a:cs typeface="Times New Roman"/>
              </a:rPr>
              <a:t>Half of 22</a:t>
            </a: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NTPreCursivefk" pitchFamily="66" charset="0"/>
                <a:ea typeface="+mn-ea"/>
                <a:cs typeface="Times New Roman"/>
              </a:rPr>
              <a:t> =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en-GB" sz="4800" dirty="0" smtClean="0">
              <a:latin typeface="NTPreCursivefk" pitchFamily="66" charset="0"/>
              <a:cs typeface="Times New Roman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4800" dirty="0" smtClean="0">
                <a:latin typeface="NTPreCursivefk" pitchFamily="66" charset="0"/>
                <a:cs typeface="Times New Roman"/>
              </a:rPr>
              <a:t>Write </a:t>
            </a:r>
            <a:r>
              <a:rPr lang="en-GB" sz="4800" dirty="0">
                <a:latin typeface="NTPreCursivefk" pitchFamily="66" charset="0"/>
                <a:cs typeface="Times New Roman"/>
              </a:rPr>
              <a:t>in digits: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en-GB" sz="6000" dirty="0" smtClean="0">
                <a:latin typeface="NTPreCursivefk" pitchFamily="66" charset="0"/>
                <a:cs typeface="Times New Roman"/>
              </a:rPr>
              <a:t>Twenty five</a:t>
            </a:r>
            <a:endParaRPr lang="en-GB" sz="4800" dirty="0">
              <a:latin typeface="NTPreCursivefk" pitchFamily="66" charset="0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GB" sz="5400" dirty="0">
              <a:latin typeface="NTPreCursivefk" pitchFamily="66" charset="0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NTPreCursivefk" pitchFamily="66" charset="0"/>
              <a:ea typeface="+mn-ea"/>
              <a:cs typeface="Times New Roman"/>
            </a:endParaRPr>
          </a:p>
        </p:txBody>
      </p:sp>
      <p:sp>
        <p:nvSpPr>
          <p:cNvPr id="5" name="Rectangle 4"/>
          <p:cNvSpPr/>
          <p:nvPr/>
        </p:nvSpPr>
        <p:spPr>
          <a:xfrm rot="20135422">
            <a:off x="43365" y="413371"/>
            <a:ext cx="2587055" cy="769441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4400" b="1" cap="none" spc="0" dirty="0">
                <a:ln/>
                <a:solidFill>
                  <a:srgbClr val="0070C0"/>
                </a:solidFill>
                <a:effectLst/>
                <a:latin typeface="Snap ITC" pitchFamily="82" charset="0"/>
              </a:rPr>
              <a:t>Monday</a:t>
            </a:r>
          </a:p>
        </p:txBody>
      </p:sp>
      <p:sp>
        <p:nvSpPr>
          <p:cNvPr id="2" name="Can 1"/>
          <p:cNvSpPr/>
          <p:nvPr/>
        </p:nvSpPr>
        <p:spPr>
          <a:xfrm>
            <a:off x="1771508" y="3562618"/>
            <a:ext cx="1295400" cy="2514600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32469" y="3429000"/>
            <a:ext cx="107622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latin typeface="NTPreCursivefk" panose="03000400000000000000" pitchFamily="66" charset="0"/>
              </a:rPr>
              <a:t>What is this shape? How many faces?</a:t>
            </a:r>
            <a:endParaRPr lang="en-GB" sz="3200" b="1" dirty="0">
              <a:latin typeface="NTPreCursivefk" panose="03000400000000000000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rot="20139948">
            <a:off x="476005" y="1220579"/>
            <a:ext cx="25886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latin typeface="NTPreCursivefk" panose="03000400000000000000" pitchFamily="66" charset="0"/>
              </a:rPr>
              <a:t>Maths Gym</a:t>
            </a:r>
            <a:endParaRPr lang="en-GB" sz="4400" b="1" dirty="0">
              <a:latin typeface="NTPreCursivefk" panose="03000400000000000000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9" ma:contentTypeDescription="Create a new document." ma:contentTypeScope="" ma:versionID="61a9cdb44c4620dd1ff520c5863552fc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46a8ac17a09c976b8c36ae3817ecd427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E04F64A-7F44-4FBB-8E3E-974426DC2C03}">
  <ds:schemaRefs>
    <ds:schemaRef ds:uri="http://www.w3.org/XML/1998/namespace"/>
    <ds:schemaRef ds:uri="dfe88c32-074c-41fb-91ee-851547df7c55"/>
    <ds:schemaRef ds:uri="http://schemas.microsoft.com/office/2006/documentManagement/types"/>
    <ds:schemaRef ds:uri="http://schemas.microsoft.com/office/infopath/2007/PartnerControls"/>
    <ds:schemaRef ds:uri="http://purl.org/dc/terms/"/>
    <ds:schemaRef ds:uri="1db3778a-6a24-4db4-a392-ec848339ab76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C4C813D5-A9D8-448F-B29A-D4751C51910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7DA8EF-5E31-47B4-9E41-FE95A6D1A2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db3778a-6a24-4db4-a392-ec848339ab76"/>
    <ds:schemaRef ds:uri="dfe88c32-074c-41fb-91ee-851547df7c5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776</TotalTime>
  <Words>33</Words>
  <Application>Microsoft Office PowerPoint</Application>
  <PresentationFormat>On-screen Show (4:3)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NTPreCursivefk</vt:lpstr>
      <vt:lpstr>Snap ITC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HP</cp:lastModifiedBy>
  <cp:revision>22</cp:revision>
  <dcterms:created xsi:type="dcterms:W3CDTF">2016-09-10T19:27:55Z</dcterms:created>
  <dcterms:modified xsi:type="dcterms:W3CDTF">2021-01-09T13:36:35Z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