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22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7" r:id="rId1"/>
    <p:sldMasterId id="2147483688" r:id="rId2"/>
  </p:sldMasterIdLst>
  <p:notesMasterIdLst>
    <p:notesMasterId r:id="rId4"/>
  </p:notesMasterIdLst>
  <p:sldIdLst>
    <p:sldId id="257" r:id="rId3"/>
  </p:sldIdLst>
  <p:sldSz cx="9144000" cy="5143500" type="screen16x9"/>
  <p:notesSz cx="6858000" cy="9144000"/>
  <p:embeddedFontLst>
    <p:embeddedFont>
      <p:font typeface="Montserrat Medium" charset="0"/>
      <p:regular r:id="rId5"/>
      <p:bold r:id="rId6"/>
      <p:italic r:id="rId7"/>
      <p:boldItalic r:id="rId8"/>
    </p:embeddedFont>
    <p:embeddedFont>
      <p:font typeface="Montserrat" charset="0"/>
      <p:regular r:id="rId9"/>
      <p:bold r:id="rId10"/>
      <p:italic r:id="rId11"/>
      <p:boldItalic r:id="rId12"/>
    </p:embeddedFont>
    <p:embeddedFont>
      <p:font typeface="Montserrat SemiBold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-834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customXml" Target="../customXml/item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openxmlformats.org/officeDocument/2006/relationships/customXml" Target="../customXml/item3.xml"/><Relationship Id="rId10" Type="http://schemas.openxmlformats.org/officeDocument/2006/relationships/font" Target="fonts/font6.fntdata"/><Relationship Id="rId19" Type="http://schemas.openxmlformats.org/officeDocument/2006/relationships/theme" Target="theme/theme1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8c4429fd1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8c4429fd10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Why do we use standard units? Why not non standard units?</a:t>
            </a:r>
            <a:endParaRPr/>
          </a:p>
        </p:txBody>
      </p:sp>
      <p:sp>
        <p:nvSpPr>
          <p:cNvPr id="219" name="Google Shape;219;g8c4429fd10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1">
  <p:cSld name="TITLE_1">
    <p:bg>
      <p:bgPr>
        <a:solidFill>
          <a:schemeClr val="accen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54" name="Google Shape;54;p13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2">
  <p:cSld name="TITLE_2">
    <p:bg>
      <p:bgPr>
        <a:solidFill>
          <a:schemeClr val="accent1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60" name="Google Shape;60;p14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body" idx="2"/>
          </p:nvPr>
        </p:nvSpPr>
        <p:spPr>
          <a:xfrm>
            <a:off x="458975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subTitle" idx="3"/>
          </p:nvPr>
        </p:nvSpPr>
        <p:spPr>
          <a:xfrm>
            <a:off x="4734000" y="1438150"/>
            <a:ext cx="3128400" cy="453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4"/>
          </p:nvPr>
        </p:nvSpPr>
        <p:spPr>
          <a:xfrm>
            <a:off x="4734000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subTitle" idx="5"/>
          </p:nvPr>
        </p:nvSpPr>
        <p:spPr>
          <a:xfrm>
            <a:off x="458975" y="2952375"/>
            <a:ext cx="3128400" cy="453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6"/>
          </p:nvPr>
        </p:nvSpPr>
        <p:spPr>
          <a:xfrm>
            <a:off x="458975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ubTitle" idx="7"/>
          </p:nvPr>
        </p:nvSpPr>
        <p:spPr>
          <a:xfrm>
            <a:off x="4734000" y="2952375"/>
            <a:ext cx="3128400" cy="453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body" idx="8"/>
          </p:nvPr>
        </p:nvSpPr>
        <p:spPr>
          <a:xfrm>
            <a:off x="4734000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17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81" name="Google Shape;81;p17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82" name="Google Shape;82;p17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7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8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8"/>
          <p:cNvSpPr txBox="1">
            <a:spLocks noGrp="1"/>
          </p:cNvSpPr>
          <p:nvPr>
            <p:ph type="body" idx="2"/>
          </p:nvPr>
        </p:nvSpPr>
        <p:spPr>
          <a:xfrm>
            <a:off x="458975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subTitle" idx="3"/>
          </p:nvPr>
        </p:nvSpPr>
        <p:spPr>
          <a:xfrm>
            <a:off x="4734000" y="1438150"/>
            <a:ext cx="3128400" cy="453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body" idx="4"/>
          </p:nvPr>
        </p:nvSpPr>
        <p:spPr>
          <a:xfrm>
            <a:off x="4734000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subTitle" idx="5"/>
          </p:nvPr>
        </p:nvSpPr>
        <p:spPr>
          <a:xfrm>
            <a:off x="458975" y="2952375"/>
            <a:ext cx="3128400" cy="453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body" idx="6"/>
          </p:nvPr>
        </p:nvSpPr>
        <p:spPr>
          <a:xfrm>
            <a:off x="458975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2" name="Google Shape;92;p18"/>
          <p:cNvSpPr txBox="1">
            <a:spLocks noGrp="1"/>
          </p:cNvSpPr>
          <p:nvPr>
            <p:ph type="subTitle" idx="7"/>
          </p:nvPr>
        </p:nvSpPr>
        <p:spPr>
          <a:xfrm>
            <a:off x="4734000" y="2952375"/>
            <a:ext cx="3128400" cy="453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8"/>
          <p:cNvSpPr txBox="1">
            <a:spLocks noGrp="1"/>
          </p:cNvSpPr>
          <p:nvPr>
            <p:ph type="body" idx="8"/>
          </p:nvPr>
        </p:nvSpPr>
        <p:spPr>
          <a:xfrm>
            <a:off x="4734000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>
            <a:spLocks noGrp="1"/>
          </p:cNvSpPr>
          <p:nvPr>
            <p:ph type="title"/>
          </p:nvPr>
        </p:nvSpPr>
        <p:spPr>
          <a:xfrm>
            <a:off x="458975" y="1438150"/>
            <a:ext cx="8226000" cy="31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98" name="Google Shape;98;p19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0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2" name="Google Shape;102;p2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3951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6" name="Google Shape;106;p21"/>
          <p:cNvSpPr txBox="1">
            <a:spLocks noGrp="1"/>
          </p:cNvSpPr>
          <p:nvPr>
            <p:ph type="body" idx="2"/>
          </p:nvPr>
        </p:nvSpPr>
        <p:spPr>
          <a:xfrm>
            <a:off x="4733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7" name="Google Shape;107;p2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8" name="Google Shape;108;p21"/>
          <p:cNvSpPr txBox="1">
            <a:spLocks noGrp="1"/>
          </p:cNvSpPr>
          <p:nvPr>
            <p:ph type="title" idx="3"/>
          </p:nvPr>
        </p:nvSpPr>
        <p:spPr>
          <a:xfrm>
            <a:off x="4733975" y="445025"/>
            <a:ext cx="3951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2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3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1"/>
          </p:nvPr>
        </p:nvSpPr>
        <p:spPr>
          <a:xfrm>
            <a:off x="453200" y="1428925"/>
            <a:ext cx="8231700" cy="40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subTitle" idx="2"/>
          </p:nvPr>
        </p:nvSpPr>
        <p:spPr>
          <a:xfrm>
            <a:off x="458975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body" idx="3"/>
          </p:nvPr>
        </p:nvSpPr>
        <p:spPr>
          <a:xfrm>
            <a:off x="458975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ubTitle" idx="4"/>
          </p:nvPr>
        </p:nvSpPr>
        <p:spPr>
          <a:xfrm>
            <a:off x="3279300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body" idx="5"/>
          </p:nvPr>
        </p:nvSpPr>
        <p:spPr>
          <a:xfrm>
            <a:off x="3279300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120" name="Google Shape;120;p23"/>
          <p:cNvSpPr txBox="1">
            <a:spLocks noGrp="1"/>
          </p:cNvSpPr>
          <p:nvPr>
            <p:ph type="subTitle" idx="6"/>
          </p:nvPr>
        </p:nvSpPr>
        <p:spPr>
          <a:xfrm>
            <a:off x="6099625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3"/>
          <p:cNvSpPr txBox="1">
            <a:spLocks noGrp="1"/>
          </p:cNvSpPr>
          <p:nvPr>
            <p:ph type="body" idx="7"/>
          </p:nvPr>
        </p:nvSpPr>
        <p:spPr>
          <a:xfrm>
            <a:off x="6099625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4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4"/>
          <p:cNvSpPr txBox="1">
            <a:spLocks noGrp="1"/>
          </p:cNvSpPr>
          <p:nvPr>
            <p:ph type="subTitle" idx="2"/>
          </p:nvPr>
        </p:nvSpPr>
        <p:spPr>
          <a:xfrm>
            <a:off x="5555725" y="2671200"/>
            <a:ext cx="3129300" cy="39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4"/>
          <p:cNvSpPr txBox="1">
            <a:spLocks noGrp="1"/>
          </p:cNvSpPr>
          <p:nvPr>
            <p:ph type="body" idx="3"/>
          </p:nvPr>
        </p:nvSpPr>
        <p:spPr>
          <a:xfrm>
            <a:off x="458975" y="2070075"/>
            <a:ext cx="3951000" cy="5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27" name="Google Shape;127;p24"/>
          <p:cNvSpPr txBox="1">
            <a:spLocks noGrp="1"/>
          </p:cNvSpPr>
          <p:nvPr>
            <p:ph type="subTitle" idx="4"/>
          </p:nvPr>
        </p:nvSpPr>
        <p:spPr>
          <a:xfrm>
            <a:off x="458975" y="267120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body" idx="5"/>
          </p:nvPr>
        </p:nvSpPr>
        <p:spPr>
          <a:xfrm>
            <a:off x="458975" y="3303125"/>
            <a:ext cx="3951000" cy="5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subTitle" idx="6"/>
          </p:nvPr>
        </p:nvSpPr>
        <p:spPr>
          <a:xfrm>
            <a:off x="5555725" y="3177725"/>
            <a:ext cx="3129300" cy="394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4"/>
          <p:cNvSpPr txBox="1">
            <a:spLocks noGrp="1"/>
          </p:cNvSpPr>
          <p:nvPr>
            <p:ph type="subTitle" idx="7"/>
          </p:nvPr>
        </p:nvSpPr>
        <p:spPr>
          <a:xfrm>
            <a:off x="5555725" y="3684250"/>
            <a:ext cx="3129300" cy="394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4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5"/>
          <p:cNvSpPr txBox="1">
            <a:spLocks noGrp="1"/>
          </p:cNvSpPr>
          <p:nvPr>
            <p:ph type="title"/>
          </p:nvPr>
        </p:nvSpPr>
        <p:spPr>
          <a:xfrm>
            <a:off x="458975" y="446400"/>
            <a:ext cx="3951000" cy="81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34" name="Google Shape;134;p25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35" name="Google Shape;135;p2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6"/>
          <p:cNvSpPr txBox="1">
            <a:spLocks noGrp="1"/>
          </p:cNvSpPr>
          <p:nvPr>
            <p:ph type="title"/>
          </p:nvPr>
        </p:nvSpPr>
        <p:spPr>
          <a:xfrm>
            <a:off x="490250" y="1099725"/>
            <a:ext cx="8194800" cy="34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ontserrat SemiBold"/>
              <a:buNone/>
              <a:defRPr sz="36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38" name="Google Shape;138;p26"/>
          <p:cNvSpPr txBox="1">
            <a:spLocks noGrp="1"/>
          </p:cNvSpPr>
          <p:nvPr>
            <p:ph type="subTitle" idx="1"/>
          </p:nvPr>
        </p:nvSpPr>
        <p:spPr>
          <a:xfrm>
            <a:off x="474525" y="3969500"/>
            <a:ext cx="3935400" cy="9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139" name="Google Shape;139;p2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7"/>
          <p:cNvSpPr txBox="1">
            <a:spLocks noGrp="1"/>
          </p:cNvSpPr>
          <p:nvPr>
            <p:ph type="body" idx="1"/>
          </p:nvPr>
        </p:nvSpPr>
        <p:spPr>
          <a:xfrm>
            <a:off x="468000" y="4626000"/>
            <a:ext cx="3942000" cy="3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None/>
              <a:defRPr sz="22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●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800"/>
              <a:buFont typeface="Montserrat"/>
              <a:buChar char="–"/>
              <a:defRPr sz="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77" name="Google Shape;77;p16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289">
          <p15:clr>
            <a:srgbClr val="EA4335"/>
          </p15:clr>
        </p15:guide>
        <p15:guide id="2" pos="5471">
          <p15:clr>
            <a:srgbClr val="EA4335"/>
          </p15:clr>
        </p15:guide>
        <p15:guide id="3" orient="horz" pos="280">
          <p15:clr>
            <a:srgbClr val="EA4335"/>
          </p15:clr>
        </p15:guide>
        <p15:guide id="4" orient="horz" pos="906">
          <p15:clr>
            <a:srgbClr val="EA4335"/>
          </p15:clr>
        </p15:guide>
        <p15:guide id="5" orient="horz" pos="2784">
          <p15:clr>
            <a:srgbClr val="EA4335"/>
          </p15:clr>
        </p15:guide>
        <p15:guide id="6" orient="horz" pos="3019">
          <p15:clr>
            <a:srgbClr val="EA4335"/>
          </p15:clr>
        </p15:guide>
        <p15:guide id="7" orient="horz" pos="693">
          <p15:clr>
            <a:srgbClr val="EA4335"/>
          </p15:clr>
        </p15:guide>
        <p15:guide id="8" pos="2778">
          <p15:clr>
            <a:srgbClr val="EA4335"/>
          </p15:clr>
        </p15:guide>
        <p15:guide id="9" pos="2982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44"/>
          <p:cNvSpPr txBox="1">
            <a:spLocks noGrp="1"/>
          </p:cNvSpPr>
          <p:nvPr>
            <p:ph type="sldNum" idx="12"/>
          </p:nvPr>
        </p:nvSpPr>
        <p:spPr>
          <a:xfrm>
            <a:off x="188803" y="4657669"/>
            <a:ext cx="540000" cy="135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t>1</a:t>
            </a:fld>
            <a:endParaRPr/>
          </a:p>
        </p:txBody>
      </p:sp>
      <p:sp>
        <p:nvSpPr>
          <p:cNvPr id="222" name="Google Shape;222;p44"/>
          <p:cNvSpPr txBox="1"/>
          <p:nvPr/>
        </p:nvSpPr>
        <p:spPr>
          <a:xfrm>
            <a:off x="111544" y="210694"/>
            <a:ext cx="1599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3" name="Google Shape;223;p44"/>
          <p:cNvSpPr txBox="1"/>
          <p:nvPr/>
        </p:nvSpPr>
        <p:spPr>
          <a:xfrm>
            <a:off x="0" y="0"/>
            <a:ext cx="2999100" cy="22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2"/>
              </a:solidFill>
            </a:endParaRPr>
          </a:p>
        </p:txBody>
      </p:sp>
      <p:sp>
        <p:nvSpPr>
          <p:cNvPr id="224" name="Google Shape;224;p44"/>
          <p:cNvSpPr txBox="1"/>
          <p:nvPr/>
        </p:nvSpPr>
        <p:spPr>
          <a:xfrm>
            <a:off x="272675" y="155250"/>
            <a:ext cx="8650800" cy="241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latin typeface="Montserrat"/>
                <a:ea typeface="Montserrat"/>
                <a:cs typeface="Montserrat"/>
                <a:sym typeface="Montserrat"/>
              </a:rPr>
              <a:t>Can you create your own shape pattern that: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AutoNum type="arabicParenR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Includes 3 different shaped?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AutoNum type="arabicParenR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Has a pentagon in it?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AutoNum type="arabicParenR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Only has 1 shape?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5" name="Google Shape;225;p44"/>
          <p:cNvSpPr/>
          <p:nvPr/>
        </p:nvSpPr>
        <p:spPr>
          <a:xfrm>
            <a:off x="848250" y="1137775"/>
            <a:ext cx="7014600" cy="761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44"/>
          <p:cNvSpPr/>
          <p:nvPr/>
        </p:nvSpPr>
        <p:spPr>
          <a:xfrm>
            <a:off x="848250" y="2458900"/>
            <a:ext cx="7014600" cy="761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44"/>
          <p:cNvSpPr/>
          <p:nvPr/>
        </p:nvSpPr>
        <p:spPr>
          <a:xfrm>
            <a:off x="848250" y="3780025"/>
            <a:ext cx="7014600" cy="7617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69BE4B"/>
      </a:accent1>
      <a:accent2>
        <a:srgbClr val="46C7E1"/>
      </a:accent2>
      <a:accent3>
        <a:srgbClr val="FA9B23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CA87F45-46FF-4D2F-B2C5-6443464CC774}"/>
</file>

<file path=customXml/itemProps2.xml><?xml version="1.0" encoding="utf-8"?>
<ds:datastoreItem xmlns:ds="http://schemas.openxmlformats.org/officeDocument/2006/customXml" ds:itemID="{E3BB27FD-ED86-4BA2-B67A-E97785A90024}"/>
</file>

<file path=customXml/itemProps3.xml><?xml version="1.0" encoding="utf-8"?>
<ds:datastoreItem xmlns:ds="http://schemas.openxmlformats.org/officeDocument/2006/customXml" ds:itemID="{D42616DA-AF0C-46D3-AD7C-A293EB71C9D4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PresentationFormat>On-screen Show (16:9)</PresentationFormat>
  <Paragraphs>11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Montserrat Medium</vt:lpstr>
      <vt:lpstr>Montserrat</vt:lpstr>
      <vt:lpstr>Montserrat SemiBold</vt:lpstr>
      <vt:lpstr>Simple Light</vt:lpstr>
      <vt:lpstr>Oak National Academy v2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Emma</cp:lastModifiedBy>
  <cp:revision>1</cp:revision>
  <dcterms:modified xsi:type="dcterms:W3CDTF">2020-10-11T15:32:40Z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