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18288000" cy="10287000"/>
  <p:notesSz cx="6858000" cy="9144000"/>
  <p:embeddedFontLst>
    <p:embeddedFont>
      <p:font typeface="Montserrat" charset="0"/>
      <p:regular r:id="rId12"/>
      <p:bold r:id="rId13"/>
      <p:italic r:id="rId14"/>
      <p:boldItalic r:id="rId15"/>
    </p:embeddedFont>
    <p:embeddedFont>
      <p:font typeface="Montserrat Medium" charset="0"/>
      <p:regular r:id="rId16"/>
      <p:bold r:id="rId17"/>
      <p:italic r:id="rId18"/>
      <p:boldItalic r:id="rId19"/>
    </p:embeddedFont>
    <p:embeddedFont>
      <p:font typeface="Montserrat SemiBold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816" y="-108"/>
      </p:cViewPr>
      <p:guideLst>
        <p:guide orient="horz" pos="3240"/>
        <p:guide pos="57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dcfd9d15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dcfd9d15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c0e0cfb42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c0e0cfb42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33e82ce5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33e82ce5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8c0e0cfb42_0_4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8c0e0cfb42_0_4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7349fb42c9_0_3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7349fb42c9_0_3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8c0e0cfb42_0_5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8c0e0cfb42_0_5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8c0e0cfb42_0_5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8c0e0cfb42_0_5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8c0e0cfb42_0_5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8c0e0cfb42_0_5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8c0e0cfb42_0_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8c0e0cfb42_0_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6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6000"/>
              <a:buFont typeface="Montserrat SemiBold"/>
              <a:buNone/>
              <a:defRPr sz="60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 sz="2800"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946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946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980500" y="2199450"/>
            <a:ext cx="16389600" cy="688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936000" y="9252000"/>
            <a:ext cx="7884000" cy="64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sz="44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4318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4064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4064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40640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How can we separate mixtures into pure substances?</a:t>
            </a: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Worksheet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0" name="Google Shape;80;p14"/>
          <p:cNvSpPr txBox="1">
            <a:spLocks noGrp="1"/>
          </p:cNvSpPr>
          <p:nvPr>
            <p:ph type="body" idx="1"/>
          </p:nvPr>
        </p:nvSpPr>
        <p:spPr>
          <a:xfrm>
            <a:off x="917950" y="3760200"/>
            <a:ext cx="16452000" cy="507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Science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4294967295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Couves 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subTitle" idx="1"/>
          </p:nvPr>
        </p:nvSpPr>
        <p:spPr>
          <a:xfrm>
            <a:off x="917950" y="27000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5" name="Google Shape;115;p17"/>
          <p:cNvSpPr txBox="1">
            <a:spLocks noGrp="1"/>
          </p:cNvSpPr>
          <p:nvPr>
            <p:ph type="body" idx="2"/>
          </p:nvPr>
        </p:nvSpPr>
        <p:spPr>
          <a:xfrm>
            <a:off x="917950" y="39210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16" name="Google Shape;116;p17"/>
          <p:cNvSpPr txBox="1">
            <a:spLocks noGrp="1"/>
          </p:cNvSpPr>
          <p:nvPr>
            <p:ph type="subTitle" idx="3"/>
          </p:nvPr>
        </p:nvSpPr>
        <p:spPr>
          <a:xfrm>
            <a:off x="6558600" y="27000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7" name="Google Shape;117;p17"/>
          <p:cNvSpPr txBox="1">
            <a:spLocks noGrp="1"/>
          </p:cNvSpPr>
          <p:nvPr>
            <p:ph type="body" idx="4"/>
          </p:nvPr>
        </p:nvSpPr>
        <p:spPr>
          <a:xfrm>
            <a:off x="6558600" y="39210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18" name="Google Shape;118;p17"/>
          <p:cNvSpPr txBox="1">
            <a:spLocks noGrp="1"/>
          </p:cNvSpPr>
          <p:nvPr>
            <p:ph type="subTitle" idx="5"/>
          </p:nvPr>
        </p:nvSpPr>
        <p:spPr>
          <a:xfrm>
            <a:off x="12199250" y="27000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17"/>
          <p:cNvSpPr txBox="1">
            <a:spLocks noGrp="1"/>
          </p:cNvSpPr>
          <p:nvPr>
            <p:ph type="body" idx="6"/>
          </p:nvPr>
        </p:nvSpPr>
        <p:spPr>
          <a:xfrm>
            <a:off x="12199250" y="39210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20" name="Google Shape;120;p1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6285500" cy="130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Pure metal or alloy?</a:t>
            </a:r>
            <a:endParaRPr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sp>
        <p:nvSpPr>
          <p:cNvPr id="121" name="Google Shape;121;p1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  <p:sp>
        <p:nvSpPr>
          <p:cNvPr id="122" name="Google Shape;122;p17"/>
          <p:cNvSpPr txBox="1"/>
          <p:nvPr/>
        </p:nvSpPr>
        <p:spPr>
          <a:xfrm>
            <a:off x="1582050" y="-30650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3" name="Google Shape;12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65481" y="4090888"/>
            <a:ext cx="4718750" cy="3106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1956" y="4413575"/>
            <a:ext cx="4550562" cy="30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64788" y="4388938"/>
            <a:ext cx="4644586" cy="3022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9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38" name="Google Shape;138;p19"/>
          <p:cNvSpPr txBox="1">
            <a:spLocks noGrp="1"/>
          </p:cNvSpPr>
          <p:nvPr>
            <p:ph type="title"/>
          </p:nvPr>
        </p:nvSpPr>
        <p:spPr>
          <a:xfrm>
            <a:off x="1148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Separating solids: 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9" name="Google Shape;139;p19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3500"/>
              <a:t>Why was the mixture of sand and iron impure? 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was the sand sample at the end pure?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could we use a magnet to separate sand and iron?</a:t>
            </a:r>
            <a:endParaRPr sz="3500"/>
          </a:p>
        </p:txBody>
      </p:sp>
      <p:sp>
        <p:nvSpPr>
          <p:cNvPr id="140" name="Google Shape;140;p1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0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6" name="Google Shape;146;p20"/>
          <p:cNvSpPr txBox="1">
            <a:spLocks noGrp="1"/>
          </p:cNvSpPr>
          <p:nvPr>
            <p:ph type="title"/>
          </p:nvPr>
        </p:nvSpPr>
        <p:spPr>
          <a:xfrm>
            <a:off x="1148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Separating a solid from a liquid: 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47" name="Google Shape;147;p20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was the mixture of sand and water impure?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could pasta be removed from the water using a sieve?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could sand not be removed from the water using a sieve?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was filter paper better for removing sand from water?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was the sieve better for removing pasta from water?</a:t>
            </a:r>
            <a:endParaRPr sz="3500"/>
          </a:p>
        </p:txBody>
      </p:sp>
      <p:sp>
        <p:nvSpPr>
          <p:cNvPr id="148" name="Google Shape;148;p2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1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54" name="Google Shape;154;p21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magnet.</a:t>
            </a:r>
            <a:endParaRPr sz="3500"/>
          </a:p>
        </p:txBody>
      </p:sp>
      <p:sp>
        <p:nvSpPr>
          <p:cNvPr id="155" name="Google Shape;155;p21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56" name="Google Shape;156;p21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sieve.</a:t>
            </a:r>
            <a:endParaRPr sz="3500"/>
          </a:p>
        </p:txBody>
      </p:sp>
      <p:sp>
        <p:nvSpPr>
          <p:cNvPr id="157" name="Google Shape;157;p21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58" name="Google Shape;158;p21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59" name="Google Shape;159;p21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60" name="Google Shape;160;p21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filter paper.</a:t>
            </a:r>
            <a:endParaRPr sz="3500"/>
          </a:p>
        </p:txBody>
      </p:sp>
      <p:sp>
        <p:nvSpPr>
          <p:cNvPr id="161" name="Google Shape;161;p21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62" name="Google Shape;162;p21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None of these methods.</a:t>
            </a:r>
            <a:endParaRPr sz="3500"/>
          </a:p>
        </p:txBody>
      </p:sp>
      <p:sp>
        <p:nvSpPr>
          <p:cNvPr id="163" name="Google Shape;163;p2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164" name="Google Shape;164;p2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can we separate our salt and water?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70" name="Google Shape;170;p22"/>
          <p:cNvSpPr txBox="1">
            <a:spLocks noGrp="1"/>
          </p:cNvSpPr>
          <p:nvPr>
            <p:ph type="title"/>
          </p:nvPr>
        </p:nvSpPr>
        <p:spPr>
          <a:xfrm>
            <a:off x="1148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Separating dissolved solids: 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71" name="Google Shape;171;p22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was the mixture of salt and water impure?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could we not use filtration to separate the salt and water? 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could we use evaporation to separate the salt and water?</a:t>
            </a:r>
            <a:endParaRPr sz="3500"/>
          </a:p>
        </p:txBody>
      </p:sp>
      <p:sp>
        <p:nvSpPr>
          <p:cNvPr id="172" name="Google Shape;172;p22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3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78" name="Google Shape;178;p23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magnet.</a:t>
            </a:r>
            <a:endParaRPr sz="3500"/>
          </a:p>
        </p:txBody>
      </p:sp>
      <p:sp>
        <p:nvSpPr>
          <p:cNvPr id="179" name="Google Shape;179;p23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80" name="Google Shape;180;p23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sieve.</a:t>
            </a:r>
            <a:endParaRPr sz="3500"/>
          </a:p>
        </p:txBody>
      </p:sp>
      <p:sp>
        <p:nvSpPr>
          <p:cNvPr id="181" name="Google Shape;181;p23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82" name="Google Shape;182;p23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83" name="Google Shape;183;p23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84" name="Google Shape;184;p23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filter paper.</a:t>
            </a:r>
            <a:endParaRPr sz="3500"/>
          </a:p>
        </p:txBody>
      </p:sp>
      <p:sp>
        <p:nvSpPr>
          <p:cNvPr id="185" name="Google Shape;185;p23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86" name="Google Shape;186;p23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Evaporation.</a:t>
            </a:r>
            <a:endParaRPr sz="3500"/>
          </a:p>
        </p:txBody>
      </p:sp>
      <p:sp>
        <p:nvSpPr>
          <p:cNvPr id="187" name="Google Shape;187;p2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188" name="Google Shape;188;p23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can we separate our sugar and water?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4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94" name="Google Shape;194;p24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magnet.</a:t>
            </a:r>
            <a:endParaRPr sz="3500"/>
          </a:p>
        </p:txBody>
      </p:sp>
      <p:sp>
        <p:nvSpPr>
          <p:cNvPr id="195" name="Google Shape;195;p24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96" name="Google Shape;196;p24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sieve.</a:t>
            </a:r>
            <a:endParaRPr sz="3500"/>
          </a:p>
        </p:txBody>
      </p:sp>
      <p:sp>
        <p:nvSpPr>
          <p:cNvPr id="197" name="Google Shape;197;p24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98" name="Google Shape;198;p24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99" name="Google Shape;199;p24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200" name="Google Shape;200;p24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filter paper.</a:t>
            </a:r>
            <a:endParaRPr sz="3500"/>
          </a:p>
        </p:txBody>
      </p:sp>
      <p:sp>
        <p:nvSpPr>
          <p:cNvPr id="201" name="Google Shape;201;p24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202" name="Google Shape;202;p24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Evaporation.</a:t>
            </a:r>
            <a:endParaRPr sz="3500"/>
          </a:p>
        </p:txBody>
      </p:sp>
      <p:sp>
        <p:nvSpPr>
          <p:cNvPr id="203" name="Google Shape;203;p2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sp>
        <p:nvSpPr>
          <p:cNvPr id="204" name="Google Shape;204;p2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62543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can we separate our iron and wood chips?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210" name="Google Shape;210;p25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magnet.</a:t>
            </a:r>
            <a:endParaRPr sz="3500"/>
          </a:p>
        </p:txBody>
      </p:sp>
      <p:sp>
        <p:nvSpPr>
          <p:cNvPr id="211" name="Google Shape;211;p25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212" name="Google Shape;212;p25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a sieve.</a:t>
            </a:r>
            <a:endParaRPr sz="3500"/>
          </a:p>
        </p:txBody>
      </p:sp>
      <p:sp>
        <p:nvSpPr>
          <p:cNvPr id="213" name="Google Shape;213;p25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214" name="Google Shape;214;p25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215" name="Google Shape;215;p25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216" name="Google Shape;216;p25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Using filter paper.</a:t>
            </a:r>
            <a:endParaRPr sz="3500"/>
          </a:p>
        </p:txBody>
      </p:sp>
      <p:sp>
        <p:nvSpPr>
          <p:cNvPr id="217" name="Google Shape;217;p25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218" name="Google Shape;218;p25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Evaporation.</a:t>
            </a:r>
            <a:endParaRPr sz="3500"/>
          </a:p>
        </p:txBody>
      </p:sp>
      <p:sp>
        <p:nvSpPr>
          <p:cNvPr id="219" name="Google Shape;219;p2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220" name="Google Shape;220;p2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62543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can we separate our pebbles and water?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Custom</PresentationFormat>
  <Paragraphs>78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Montserrat</vt:lpstr>
      <vt:lpstr>Montserrat Medium</vt:lpstr>
      <vt:lpstr>Montserrat SemiBold</vt:lpstr>
      <vt:lpstr>Oak National Academy v2</vt:lpstr>
      <vt:lpstr>How can we separate mixtures into pure substances? Worksheet</vt:lpstr>
      <vt:lpstr>Pure metal or alloy? </vt:lpstr>
      <vt:lpstr>Separating solids: </vt:lpstr>
      <vt:lpstr>Separating a solid from a liquid: </vt:lpstr>
      <vt:lpstr>How can we separate our salt and water?</vt:lpstr>
      <vt:lpstr>Separating dissolved solids: </vt:lpstr>
      <vt:lpstr>How can we separate our sugar and water?</vt:lpstr>
      <vt:lpstr>How can we separate our iron and wood chips?</vt:lpstr>
      <vt:lpstr>How can we separate our pebbles and water?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can we separate mixtures into pure substances? Worksheet</dc:title>
  <dc:creator>Staff</dc:creator>
  <cp:lastModifiedBy>Staff</cp:lastModifiedBy>
  <cp:revision>1</cp:revision>
  <dcterms:modified xsi:type="dcterms:W3CDTF">2021-01-04T15:14:28Z</dcterms:modified>
</cp:coreProperties>
</file>