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7"/>
  </p:notesMasterIdLst>
  <p:sldIdLst>
    <p:sldId id="256" r:id="rId2"/>
    <p:sldId id="257" r:id="rId3"/>
    <p:sldId id="258" r:id="rId4"/>
    <p:sldId id="259" r:id="rId5"/>
    <p:sldId id="260" r:id="rId6"/>
  </p:sldIdLst>
  <p:sldSz cx="9144000" cy="5143500" type="screen16x9"/>
  <p:notesSz cx="6858000" cy="9144000"/>
  <p:embeddedFontLst>
    <p:embeddedFont>
      <p:font typeface="Amatic SC" charset="-79"/>
      <p:regular r:id="rId8"/>
      <p:bold r:id="rId9"/>
    </p:embeddedFont>
    <p:embeddedFont>
      <p:font typeface="Source Code Pro" charset="0"/>
      <p:regular r:id="rId10"/>
      <p:bold r:id="rId11"/>
      <p:italic r:id="rId12"/>
      <p:boldItalic r:id="rId13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>
      <p:cViewPr varScale="1">
        <p:scale>
          <a:sx n="111" d="100"/>
          <a:sy n="111" d="100"/>
        </p:scale>
        <p:origin x="-634" y="-8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1.fntdata"/><Relationship Id="rId13" Type="http://schemas.openxmlformats.org/officeDocument/2006/relationships/font" Target="fonts/font6.fntdata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font" Target="fonts/font5.fntdata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4.fntdata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font" Target="fonts/font2.fntdata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4" name="Google Shape;54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gbb19ff9b5a_0_4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0" name="Google Shape;60;gbb19ff9b5a_0_4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gbb19ff9b5a_0_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9" name="Google Shape;69;gbb19ff9b5a_0_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gbb19ff9b5a_0_6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7" name="Google Shape;77;gbb19ff9b5a_0_6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gbb19ff9b5a_0_6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" name="Google Shape;83;gbb19ff9b5a_0_6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dk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0" y="0"/>
            <a:ext cx="9144000" cy="3429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ctrTitle"/>
          </p:nvPr>
        </p:nvSpPr>
        <p:spPr>
          <a:xfrm>
            <a:off x="311700" y="392150"/>
            <a:ext cx="8520600" cy="2690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1pPr>
            <a:lvl2pPr lvl="1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2pPr>
            <a:lvl3pPr lvl="2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3pPr>
            <a:lvl4pPr lvl="3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4pPr>
            <a:lvl5pPr lvl="4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5pPr>
            <a:lvl6pPr lvl="5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6pPr>
            <a:lvl7pPr lvl="6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7pPr>
            <a:lvl8pPr lvl="7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8pPr>
            <a:lvl9pPr lvl="8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ubTitle" idx="1"/>
          </p:nvPr>
        </p:nvSpPr>
        <p:spPr>
          <a:xfrm>
            <a:off x="311700" y="3890400"/>
            <a:ext cx="8520600" cy="706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sz="2100" b="1">
                <a:solidFill>
                  <a:schemeClr val="accen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sz="2100" b="1">
                <a:solidFill>
                  <a:schemeClr val="accent1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sz="2100" b="1">
                <a:solidFill>
                  <a:schemeClr val="accent1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sz="2100" b="1">
                <a:solidFill>
                  <a:schemeClr val="accent1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sz="2100" b="1">
                <a:solidFill>
                  <a:schemeClr val="accent1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sz="2100" b="1">
                <a:solidFill>
                  <a:schemeClr val="accent1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sz="2100" b="1">
                <a:solidFill>
                  <a:schemeClr val="accent1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sz="2100" b="1">
                <a:solidFill>
                  <a:schemeClr val="accent1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sz="2100" b="1">
                <a:solidFill>
                  <a:schemeClr val="accent1"/>
                </a:solidFill>
              </a:defRPr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bg>
      <p:bgPr>
        <a:solidFill>
          <a:schemeClr val="dk1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3"/>
          <p:cNvSpPr txBox="1">
            <a:spLocks noGrp="1"/>
          </p:cNvSpPr>
          <p:nvPr>
            <p:ph type="title"/>
          </p:nvPr>
        </p:nvSpPr>
        <p:spPr>
          <a:xfrm>
            <a:off x="2802750" y="802500"/>
            <a:ext cx="3538500" cy="3538500"/>
          </a:xfrm>
          <a:prstGeom prst="rect">
            <a:avLst/>
          </a:prstGeom>
          <a:solidFill>
            <a:srgbClr val="FFFFFF"/>
          </a:solidFill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16" name="Google Shape;16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"/>
          <p:cNvSpPr txBox="1">
            <a:spLocks noGrp="1"/>
          </p:cNvSpPr>
          <p:nvPr>
            <p:ph type="title"/>
          </p:nvPr>
        </p:nvSpPr>
        <p:spPr>
          <a:xfrm>
            <a:off x="311700" y="292850"/>
            <a:ext cx="8520600" cy="801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body" idx="1"/>
          </p:nvPr>
        </p:nvSpPr>
        <p:spPr>
          <a:xfrm>
            <a:off x="311700" y="1228675"/>
            <a:ext cx="4103100" cy="3340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20" name="Google Shape;20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5"/>
          <p:cNvSpPr txBox="1">
            <a:spLocks noGrp="1"/>
          </p:cNvSpPr>
          <p:nvPr>
            <p:ph type="title"/>
          </p:nvPr>
        </p:nvSpPr>
        <p:spPr>
          <a:xfrm>
            <a:off x="311700" y="292850"/>
            <a:ext cx="8520600" cy="801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1"/>
          </p:nvPr>
        </p:nvSpPr>
        <p:spPr>
          <a:xfrm>
            <a:off x="311700" y="1228675"/>
            <a:ext cx="3999900" cy="3340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body" idx="2"/>
          </p:nvPr>
        </p:nvSpPr>
        <p:spPr>
          <a:xfrm>
            <a:off x="4832400" y="1228675"/>
            <a:ext cx="3999900" cy="3340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5" name="Google Shape;25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6"/>
          <p:cNvSpPr txBox="1">
            <a:spLocks noGrp="1"/>
          </p:cNvSpPr>
          <p:nvPr>
            <p:ph type="title"/>
          </p:nvPr>
        </p:nvSpPr>
        <p:spPr>
          <a:xfrm>
            <a:off x="304800" y="309350"/>
            <a:ext cx="8537700" cy="748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1pPr>
            <a:lvl2pPr lvl="1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2pPr>
            <a:lvl3pPr lvl="2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3pPr>
            <a:lvl4pPr lvl="3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4pPr>
            <a:lvl5pPr lvl="4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5pPr>
            <a:lvl6pPr lvl="5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6pPr>
            <a:lvl7pPr lvl="6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7pPr>
            <a:lvl8pPr lvl="7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8pPr>
            <a:lvl9pPr lvl="8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9pPr>
          </a:lstStyle>
          <a:p>
            <a:endParaRPr/>
          </a:p>
        </p:txBody>
      </p:sp>
      <p:sp>
        <p:nvSpPr>
          <p:cNvPr id="28" name="Google Shape;28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2" name="Google Shape;32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bg>
      <p:bgPr>
        <a:solidFill>
          <a:schemeClr val="accent4"/>
        </a:solidFill>
        <a:effectLst/>
      </p:bgPr>
    </p:bg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8"/>
          <p:cNvSpPr txBox="1">
            <a:spLocks noGrp="1"/>
          </p:cNvSpPr>
          <p:nvPr>
            <p:ph type="title"/>
          </p:nvPr>
        </p:nvSpPr>
        <p:spPr>
          <a:xfrm>
            <a:off x="490250" y="526350"/>
            <a:ext cx="56187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35" name="Google Shape;35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9"/>
          <p:cNvSpPr/>
          <p:nvPr/>
        </p:nvSpPr>
        <p:spPr>
          <a:xfrm>
            <a:off x="4572000" y="-25"/>
            <a:ext cx="4572000" cy="51435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38" name="Google Shape;38;p9"/>
          <p:cNvCxnSpPr/>
          <p:nvPr/>
        </p:nvCxnSpPr>
        <p:spPr>
          <a:xfrm>
            <a:off x="5029675" y="4495500"/>
            <a:ext cx="468300" cy="0"/>
          </a:xfrm>
          <a:prstGeom prst="straightConnector1">
            <a:avLst/>
          </a:prstGeom>
          <a:noFill/>
          <a:ln w="2857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9" name="Google Shape;39;p9"/>
          <p:cNvSpPr txBox="1">
            <a:spLocks noGrp="1"/>
          </p:cNvSpPr>
          <p:nvPr>
            <p:ph type="title"/>
          </p:nvPr>
        </p:nvSpPr>
        <p:spPr>
          <a:xfrm>
            <a:off x="265500" y="1081400"/>
            <a:ext cx="4045200" cy="1710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1pPr>
            <a:lvl2pPr lvl="1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2pPr>
            <a:lvl3pPr lvl="2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3pPr>
            <a:lvl4pPr lvl="3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4pPr>
            <a:lvl5pPr lvl="4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5pPr>
            <a:lvl6pPr lvl="5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6pPr>
            <a:lvl7pPr lvl="6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7pPr>
            <a:lvl8pPr lvl="7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8pPr>
            <a:lvl9pPr lvl="8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ubTitle" idx="1"/>
          </p:nvPr>
        </p:nvSpPr>
        <p:spPr>
          <a:xfrm>
            <a:off x="265500" y="2845223"/>
            <a:ext cx="4045200" cy="1345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41" name="Google Shape;41;p9"/>
          <p:cNvSpPr txBox="1">
            <a:spLocks noGrp="1"/>
          </p:cNvSpPr>
          <p:nvPr>
            <p:ph type="body" idx="2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Char char="●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●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●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9pPr>
          </a:lstStyle>
          <a:p>
            <a:endParaRPr/>
          </a:p>
        </p:txBody>
      </p:sp>
      <p:sp>
        <p:nvSpPr>
          <p:cNvPr id="42" name="Google Shape;42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10"/>
          <p:cNvSpPr txBox="1">
            <a:spLocks noGrp="1"/>
          </p:cNvSpPr>
          <p:nvPr>
            <p:ph type="body" idx="1"/>
          </p:nvPr>
        </p:nvSpPr>
        <p:spPr>
          <a:xfrm>
            <a:off x="319500" y="4230575"/>
            <a:ext cx="5998800" cy="598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Amatic SC"/>
              <a:buNone/>
              <a:defRPr sz="2400" b="1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1pPr>
          </a:lstStyle>
          <a:p>
            <a:endParaRPr/>
          </a:p>
        </p:txBody>
      </p:sp>
      <p:sp>
        <p:nvSpPr>
          <p:cNvPr id="45" name="Google Shape;45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240275"/>
            <a:ext cx="8520600" cy="1981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9pPr>
          </a:lstStyle>
          <a:p>
            <a:r>
              <a:t>xx%</a:t>
            </a:r>
          </a:p>
        </p:txBody>
      </p:sp>
      <p:sp>
        <p:nvSpPr>
          <p:cNvPr id="48" name="Google Shape;48;p11"/>
          <p:cNvSpPr txBox="1">
            <a:spLocks noGrp="1"/>
          </p:cNvSpPr>
          <p:nvPr>
            <p:ph type="body" idx="1"/>
          </p:nvPr>
        </p:nvSpPr>
        <p:spPr>
          <a:xfrm>
            <a:off x="311700" y="33046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Char char="●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●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●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9pPr>
          </a:lstStyle>
          <a:p>
            <a:endParaRPr/>
          </a:p>
        </p:txBody>
      </p:sp>
      <p:sp>
        <p:nvSpPr>
          <p:cNvPr id="49" name="Google Shape;49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beach-day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292850"/>
            <a:ext cx="8520600" cy="80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sz="4200" b="1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sz="4200" b="1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sz="4200" b="1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sz="4200" b="1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sz="4200" b="1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sz="4200" b="1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sz="4200" b="1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sz="4200" b="1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sz="4200" b="1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228675"/>
            <a:ext cx="8520600" cy="334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Source Code Pro"/>
              <a:buChar char="●"/>
              <a:defRPr sz="1800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○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■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●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○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■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●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○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■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1pPr>
            <a:lvl2pPr lvl="1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2pPr>
            <a:lvl3pPr lvl="2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3pPr>
            <a:lvl4pPr lvl="3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4pPr>
            <a:lvl5pPr lvl="4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5pPr>
            <a:lvl6pPr lvl="5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6pPr>
            <a:lvl7pPr lvl="6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7pPr>
            <a:lvl8pPr lvl="7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8pPr>
            <a:lvl9pPr lvl="8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13"/>
          <p:cNvSpPr txBox="1">
            <a:spLocks noGrp="1"/>
          </p:cNvSpPr>
          <p:nvPr>
            <p:ph type="ctrTitle"/>
          </p:nvPr>
        </p:nvSpPr>
        <p:spPr>
          <a:xfrm>
            <a:off x="311700" y="392150"/>
            <a:ext cx="8520600" cy="2690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WALT: write instructions </a:t>
            </a:r>
            <a:endParaRPr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6155"/>
              <a:t>(for making a water filter system)</a:t>
            </a:r>
            <a:endParaRPr sz="6155"/>
          </a:p>
        </p:txBody>
      </p:sp>
      <p:sp>
        <p:nvSpPr>
          <p:cNvPr id="57" name="Google Shape;57;p13"/>
          <p:cNvSpPr txBox="1">
            <a:spLocks noGrp="1"/>
          </p:cNvSpPr>
          <p:nvPr>
            <p:ph type="subTitle" idx="1"/>
          </p:nvPr>
        </p:nvSpPr>
        <p:spPr>
          <a:xfrm>
            <a:off x="311700" y="3890400"/>
            <a:ext cx="8520600" cy="706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English - Friday 26th February 2021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AA"/>
        </a:solidFill>
        <a:effectLst/>
      </p:bgPr>
    </p:bg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4"/>
          <p:cNvSpPr txBox="1">
            <a:spLocks noGrp="1"/>
          </p:cNvSpPr>
          <p:nvPr>
            <p:ph type="title"/>
          </p:nvPr>
        </p:nvSpPr>
        <p:spPr>
          <a:xfrm>
            <a:off x="311700" y="292850"/>
            <a:ext cx="8520600" cy="801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Yesterday’s work</a:t>
            </a:r>
            <a:endParaRPr/>
          </a:p>
        </p:txBody>
      </p:sp>
      <p:sp>
        <p:nvSpPr>
          <p:cNvPr id="63" name="Google Shape;63;p14"/>
          <p:cNvSpPr txBox="1">
            <a:spLocks noGrp="1"/>
          </p:cNvSpPr>
          <p:nvPr>
            <p:ph type="body" idx="1"/>
          </p:nvPr>
        </p:nvSpPr>
        <p:spPr>
          <a:xfrm>
            <a:off x="311700" y="1228675"/>
            <a:ext cx="4103100" cy="3340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 u="sng"/>
              <a:t>English</a:t>
            </a:r>
            <a:endParaRPr b="1" u="sng"/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r>
              <a:rPr lang="en"/>
              <a:t>In our English session yesterday, you looked at features of instruction texts and imperative verbs.</a:t>
            </a:r>
            <a:endParaRPr/>
          </a:p>
        </p:txBody>
      </p:sp>
      <p:sp>
        <p:nvSpPr>
          <p:cNvPr id="64" name="Google Shape;64;p14"/>
          <p:cNvSpPr txBox="1">
            <a:spLocks noGrp="1"/>
          </p:cNvSpPr>
          <p:nvPr>
            <p:ph type="body" idx="1"/>
          </p:nvPr>
        </p:nvSpPr>
        <p:spPr>
          <a:xfrm>
            <a:off x="4632475" y="1228675"/>
            <a:ext cx="4103100" cy="3340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 u="sng"/>
              <a:t>Topic</a:t>
            </a:r>
            <a:endParaRPr b="1" u="sng"/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r>
              <a:rPr lang="en"/>
              <a:t>In our topic session yesterday, you made your own water filter system to clean dirty water.</a:t>
            </a:r>
            <a:endParaRPr/>
          </a:p>
        </p:txBody>
      </p:sp>
      <p:pic>
        <p:nvPicPr>
          <p:cNvPr id="65" name="Google Shape;65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747146" y="3428996"/>
            <a:ext cx="1543050" cy="1314450"/>
          </a:xfrm>
          <a:prstGeom prst="rect">
            <a:avLst/>
          </a:prstGeom>
          <a:noFill/>
          <a:ln>
            <a:noFill/>
          </a:ln>
        </p:spPr>
      </p:pic>
      <p:pic>
        <p:nvPicPr>
          <p:cNvPr id="66" name="Google Shape;66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046325" y="3429000"/>
            <a:ext cx="2169550" cy="12203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AA"/>
        </a:solidFill>
        <a:effectLst/>
      </p:bgPr>
    </p:bg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15"/>
          <p:cNvSpPr txBox="1">
            <a:spLocks noGrp="1"/>
          </p:cNvSpPr>
          <p:nvPr>
            <p:ph type="title"/>
          </p:nvPr>
        </p:nvSpPr>
        <p:spPr>
          <a:xfrm>
            <a:off x="311700" y="292850"/>
            <a:ext cx="8520600" cy="801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Today’s task</a:t>
            </a:r>
            <a:endParaRPr/>
          </a:p>
        </p:txBody>
      </p:sp>
      <p:sp>
        <p:nvSpPr>
          <p:cNvPr id="72" name="Google Shape;72;p15"/>
          <p:cNvSpPr txBox="1">
            <a:spLocks noGrp="1"/>
          </p:cNvSpPr>
          <p:nvPr>
            <p:ph type="body" idx="1"/>
          </p:nvPr>
        </p:nvSpPr>
        <p:spPr>
          <a:xfrm>
            <a:off x="311700" y="1228675"/>
            <a:ext cx="4103100" cy="3340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en" sz="2600"/>
              <a:t>Your job today is to write a set of instructions for making your water filter system to clean dirty water.</a:t>
            </a:r>
            <a:endParaRPr sz="2600"/>
          </a:p>
        </p:txBody>
      </p:sp>
      <p:pic>
        <p:nvPicPr>
          <p:cNvPr id="73" name="Google Shape;73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844775" y="2714300"/>
            <a:ext cx="2314575" cy="1971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74" name="Google Shape;74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285150" y="782775"/>
            <a:ext cx="3433822" cy="19315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AA"/>
        </a:solidFill>
        <a:effectLst/>
      </p:bgPr>
    </p:bg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6"/>
          <p:cNvSpPr txBox="1">
            <a:spLocks noGrp="1"/>
          </p:cNvSpPr>
          <p:nvPr>
            <p:ph type="title"/>
          </p:nvPr>
        </p:nvSpPr>
        <p:spPr>
          <a:xfrm>
            <a:off x="311700" y="292850"/>
            <a:ext cx="8520600" cy="801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5200"/>
              <a:t>WILF</a:t>
            </a:r>
            <a:r>
              <a:rPr lang="en"/>
              <a:t> </a:t>
            </a:r>
            <a:r>
              <a:rPr lang="en" sz="3311"/>
              <a:t>(What I’m looking for)</a:t>
            </a:r>
            <a:endParaRPr sz="3311"/>
          </a:p>
        </p:txBody>
      </p:sp>
      <p:sp>
        <p:nvSpPr>
          <p:cNvPr id="80" name="Google Shape;80;p16"/>
          <p:cNvSpPr txBox="1">
            <a:spLocks noGrp="1"/>
          </p:cNvSpPr>
          <p:nvPr>
            <p:ph type="body" idx="1"/>
          </p:nvPr>
        </p:nvSpPr>
        <p:spPr>
          <a:xfrm>
            <a:off x="311700" y="1228675"/>
            <a:ext cx="8003700" cy="3340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457200" lvl="0" indent="-374650" algn="l" rtl="0">
              <a:spcBef>
                <a:spcPts val="0"/>
              </a:spcBef>
              <a:spcAft>
                <a:spcPts val="0"/>
              </a:spcAft>
              <a:buSzPts val="2300"/>
              <a:buChar char="●"/>
            </a:pPr>
            <a:r>
              <a:rPr lang="en" sz="2300"/>
              <a:t>How to heading</a:t>
            </a:r>
            <a:endParaRPr sz="2300"/>
          </a:p>
          <a:p>
            <a:pPr marL="457200" lvl="0" indent="-374650" algn="l" rtl="0">
              <a:spcBef>
                <a:spcPts val="0"/>
              </a:spcBef>
              <a:spcAft>
                <a:spcPts val="0"/>
              </a:spcAft>
              <a:buSzPts val="2300"/>
              <a:buChar char="●"/>
            </a:pPr>
            <a:r>
              <a:rPr lang="en" sz="2300"/>
              <a:t>List of equipment (using bullet points)</a:t>
            </a:r>
            <a:endParaRPr sz="2300"/>
          </a:p>
          <a:p>
            <a:pPr marL="457200" lvl="0" indent="-374650" algn="l" rtl="0">
              <a:spcBef>
                <a:spcPts val="0"/>
              </a:spcBef>
              <a:spcAft>
                <a:spcPts val="0"/>
              </a:spcAft>
              <a:buSzPts val="2300"/>
              <a:buChar char="●"/>
            </a:pPr>
            <a:r>
              <a:rPr lang="en" sz="2300"/>
              <a:t>A series of steps (your instructions)</a:t>
            </a:r>
            <a:endParaRPr sz="2300"/>
          </a:p>
          <a:p>
            <a:pPr marL="457200" lvl="0" indent="-374650" algn="l" rtl="0">
              <a:spcBef>
                <a:spcPts val="0"/>
              </a:spcBef>
              <a:spcAft>
                <a:spcPts val="0"/>
              </a:spcAft>
              <a:buSzPts val="2300"/>
              <a:buChar char="●"/>
            </a:pPr>
            <a:r>
              <a:rPr lang="en" sz="2300"/>
              <a:t>Imperative (bossy) verbs</a:t>
            </a:r>
            <a:endParaRPr sz="2300"/>
          </a:p>
          <a:p>
            <a:pPr marL="457200" lvl="0" indent="-374650" algn="l" rtl="0">
              <a:spcBef>
                <a:spcPts val="0"/>
              </a:spcBef>
              <a:spcAft>
                <a:spcPts val="0"/>
              </a:spcAft>
              <a:buSzPts val="2300"/>
              <a:buChar char="●"/>
            </a:pPr>
            <a:r>
              <a:rPr lang="en" sz="2300"/>
              <a:t>Time conjunctions/adverbials</a:t>
            </a:r>
            <a:endParaRPr sz="2300"/>
          </a:p>
          <a:p>
            <a:pPr marL="457200" lvl="0" indent="-374650" algn="l" rtl="0">
              <a:spcBef>
                <a:spcPts val="0"/>
              </a:spcBef>
              <a:spcAft>
                <a:spcPts val="0"/>
              </a:spcAft>
              <a:buSzPts val="2300"/>
              <a:buChar char="●"/>
            </a:pPr>
            <a:r>
              <a:rPr lang="en" sz="2300"/>
              <a:t>A clear layout/organisation</a:t>
            </a:r>
            <a:endParaRPr sz="2300"/>
          </a:p>
          <a:p>
            <a:pPr marL="457200" lvl="0" indent="-374650" algn="l" rtl="0">
              <a:spcBef>
                <a:spcPts val="0"/>
              </a:spcBef>
              <a:spcAft>
                <a:spcPts val="0"/>
              </a:spcAft>
              <a:buSzPts val="2300"/>
              <a:buChar char="●"/>
            </a:pPr>
            <a:r>
              <a:rPr lang="en" sz="2300"/>
              <a:t>Present tense</a:t>
            </a:r>
            <a:endParaRPr sz="230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AA"/>
        </a:solidFill>
        <a:effectLst/>
      </p:bgPr>
    </p:bg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7"/>
          <p:cNvSpPr txBox="1">
            <a:spLocks noGrp="1"/>
          </p:cNvSpPr>
          <p:nvPr>
            <p:ph type="title"/>
          </p:nvPr>
        </p:nvSpPr>
        <p:spPr>
          <a:xfrm>
            <a:off x="311700" y="292850"/>
            <a:ext cx="8520600" cy="801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en" sz="4580"/>
              <a:t>options</a:t>
            </a:r>
            <a:endParaRPr sz="4580"/>
          </a:p>
        </p:txBody>
      </p:sp>
      <p:sp>
        <p:nvSpPr>
          <p:cNvPr id="86" name="Google Shape;86;p17"/>
          <p:cNvSpPr txBox="1">
            <a:spLocks noGrp="1"/>
          </p:cNvSpPr>
          <p:nvPr>
            <p:ph type="body" idx="1"/>
          </p:nvPr>
        </p:nvSpPr>
        <p:spPr>
          <a:xfrm>
            <a:off x="140250" y="1228675"/>
            <a:ext cx="4103100" cy="166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en"/>
              <a:t>You can write your instructions on paper using your beautifully joined handwriting.</a:t>
            </a:r>
            <a:endParaRPr/>
          </a:p>
        </p:txBody>
      </p:sp>
      <p:sp>
        <p:nvSpPr>
          <p:cNvPr id="87" name="Google Shape;87;p17"/>
          <p:cNvSpPr txBox="1">
            <a:spLocks noGrp="1"/>
          </p:cNvSpPr>
          <p:nvPr>
            <p:ph type="body" idx="1"/>
          </p:nvPr>
        </p:nvSpPr>
        <p:spPr>
          <a:xfrm>
            <a:off x="4911075" y="1339550"/>
            <a:ext cx="4103100" cy="166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en"/>
              <a:t>You can type your instructions into a google doc.</a:t>
            </a:r>
            <a:endParaRPr/>
          </a:p>
        </p:txBody>
      </p:sp>
      <p:sp>
        <p:nvSpPr>
          <p:cNvPr id="88" name="Google Shape;88;p17"/>
          <p:cNvSpPr txBox="1">
            <a:spLocks noGrp="1"/>
          </p:cNvSpPr>
          <p:nvPr>
            <p:ph type="body" idx="1"/>
          </p:nvPr>
        </p:nvSpPr>
        <p:spPr>
          <a:xfrm>
            <a:off x="612600" y="3751425"/>
            <a:ext cx="7918800" cy="1092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en"/>
              <a:t>After that, you could even record yourself giving the instructions verbally before ‘turning in’ your work on google classroom.</a:t>
            </a:r>
            <a:endParaRPr/>
          </a:p>
        </p:txBody>
      </p:sp>
      <p:pic>
        <p:nvPicPr>
          <p:cNvPr id="89" name="Google Shape;89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243350" y="1496522"/>
            <a:ext cx="871550" cy="871550"/>
          </a:xfrm>
          <a:prstGeom prst="rect">
            <a:avLst/>
          </a:prstGeom>
          <a:noFill/>
          <a:ln>
            <a:noFill/>
          </a:ln>
        </p:spPr>
      </p:pic>
      <p:pic>
        <p:nvPicPr>
          <p:cNvPr id="90" name="Google Shape;90;p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756028" y="2571745"/>
            <a:ext cx="871551" cy="583583"/>
          </a:xfrm>
          <a:prstGeom prst="rect">
            <a:avLst/>
          </a:prstGeom>
          <a:noFill/>
          <a:ln>
            <a:noFill/>
          </a:ln>
        </p:spPr>
      </p:pic>
      <p:pic>
        <p:nvPicPr>
          <p:cNvPr id="91" name="Google Shape;91;p1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717299" y="2506100"/>
            <a:ext cx="871550" cy="6280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Beach Day">
  <a:themeElements>
    <a:clrScheme name="Beach Day">
      <a:dk1>
        <a:srgbClr val="00FDC8"/>
      </a:dk1>
      <a:lt1>
        <a:srgbClr val="FFFFFF"/>
      </a:lt1>
      <a:dk2>
        <a:srgbClr val="666666"/>
      </a:dk2>
      <a:lt2>
        <a:srgbClr val="EEEEEE"/>
      </a:lt2>
      <a:accent1>
        <a:srgbClr val="212121"/>
      </a:accent1>
      <a:accent2>
        <a:srgbClr val="455A64"/>
      </a:accent2>
      <a:accent3>
        <a:srgbClr val="78909C"/>
      </a:accent3>
      <a:accent4>
        <a:srgbClr val="7C7CE0"/>
      </a:accent4>
      <a:accent5>
        <a:srgbClr val="DB4437"/>
      </a:accent5>
      <a:accent6>
        <a:srgbClr val="F6CD4C"/>
      </a:accent6>
      <a:hlink>
        <a:srgbClr val="DB4437"/>
      </a:hlink>
      <a:folHlink>
        <a:srgbClr val="DB443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165</Words>
  <PresentationFormat>On-screen Show (16:9)</PresentationFormat>
  <Paragraphs>22</Paragraphs>
  <Slides>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Amatic SC</vt:lpstr>
      <vt:lpstr>Source Code Pro</vt:lpstr>
      <vt:lpstr>Beach Day</vt:lpstr>
      <vt:lpstr>WALT: write instructions  (for making a water filter system)</vt:lpstr>
      <vt:lpstr>Yesterday’s work</vt:lpstr>
      <vt:lpstr>Today’s task</vt:lpstr>
      <vt:lpstr>WILF (What I’m looking for)</vt:lpstr>
      <vt:lpstr>options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WALT: write instructions  (for making a water filter system)</dc:title>
  <dc:creator>A. Fell</dc:creator>
  <cp:lastModifiedBy>Staff</cp:lastModifiedBy>
  <cp:revision>1</cp:revision>
  <dcterms:modified xsi:type="dcterms:W3CDTF">2021-02-04T14:19:46Z</dcterms:modified>
</cp:coreProperties>
</file>