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5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9" r:id="rId14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 vertBarState="maximized">
    <p:restoredLeft sz="16962" autoAdjust="0"/>
    <p:restoredTop sz="94660"/>
  </p:normalViewPr>
  <p:slideViewPr>
    <p:cSldViewPr>
      <p:cViewPr varScale="1">
        <p:scale>
          <a:sx n="68" d="100"/>
          <a:sy n="68" d="100"/>
        </p:scale>
        <p:origin x="-1200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99496EA-5447-4B2A-B5B6-8D0D11EE2D01}" type="datetimeFigureOut">
              <a:rPr lang="en-GB" smtClean="0"/>
              <a:pPr/>
              <a:t>28/02/2016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C647012-D88F-4D33-9441-476230AC475F}" type="slidenum">
              <a:rPr lang="en-GB" smtClean="0"/>
              <a:pPr/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176323-9080-437C-A2FF-74C7E74C1ACE}" type="datetimeFigureOut">
              <a:rPr lang="en-GB" smtClean="0"/>
              <a:pPr/>
              <a:t>28/02/2016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F9D9C6-A499-4A88-B51C-F56C151C209F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176323-9080-437C-A2FF-74C7E74C1ACE}" type="datetimeFigureOut">
              <a:rPr lang="en-GB" smtClean="0"/>
              <a:pPr/>
              <a:t>28/02/2016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F9D9C6-A499-4A88-B51C-F56C151C209F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176323-9080-437C-A2FF-74C7E74C1ACE}" type="datetimeFigureOut">
              <a:rPr lang="en-GB" smtClean="0"/>
              <a:pPr/>
              <a:t>28/02/2016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F9D9C6-A499-4A88-B51C-F56C151C209F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176323-9080-437C-A2FF-74C7E74C1ACE}" type="datetimeFigureOut">
              <a:rPr lang="en-GB" smtClean="0"/>
              <a:pPr/>
              <a:t>28/02/2016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F9D9C6-A499-4A88-B51C-F56C151C209F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176323-9080-437C-A2FF-74C7E74C1ACE}" type="datetimeFigureOut">
              <a:rPr lang="en-GB" smtClean="0"/>
              <a:pPr/>
              <a:t>28/02/2016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F9D9C6-A499-4A88-B51C-F56C151C209F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176323-9080-437C-A2FF-74C7E74C1ACE}" type="datetimeFigureOut">
              <a:rPr lang="en-GB" smtClean="0"/>
              <a:pPr/>
              <a:t>28/02/2016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F9D9C6-A499-4A88-B51C-F56C151C209F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176323-9080-437C-A2FF-74C7E74C1ACE}" type="datetimeFigureOut">
              <a:rPr lang="en-GB" smtClean="0"/>
              <a:pPr/>
              <a:t>28/02/2016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F9D9C6-A499-4A88-B51C-F56C151C209F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176323-9080-437C-A2FF-74C7E74C1ACE}" type="datetimeFigureOut">
              <a:rPr lang="en-GB" smtClean="0"/>
              <a:pPr/>
              <a:t>28/02/2016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F9D9C6-A499-4A88-B51C-F56C151C209F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176323-9080-437C-A2FF-74C7E74C1ACE}" type="datetimeFigureOut">
              <a:rPr lang="en-GB" smtClean="0"/>
              <a:pPr/>
              <a:t>28/02/2016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F9D9C6-A499-4A88-B51C-F56C151C209F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176323-9080-437C-A2FF-74C7E74C1ACE}" type="datetimeFigureOut">
              <a:rPr lang="en-GB" smtClean="0"/>
              <a:pPr/>
              <a:t>28/02/2016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F9D9C6-A499-4A88-B51C-F56C151C209F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176323-9080-437C-A2FF-74C7E74C1ACE}" type="datetimeFigureOut">
              <a:rPr lang="en-GB" smtClean="0"/>
              <a:pPr/>
              <a:t>28/02/2016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F9D9C6-A499-4A88-B51C-F56C151C209F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F176323-9080-437C-A2FF-74C7E74C1ACE}" type="datetimeFigureOut">
              <a:rPr lang="en-GB" smtClean="0"/>
              <a:pPr/>
              <a:t>28/02/2016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BF9D9C6-A499-4A88-B51C-F56C151C209F}" type="slidenum">
              <a:rPr lang="en-GB" smtClean="0"/>
              <a:pPr/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7.jpeg"/><Relationship Id="rId4" Type="http://schemas.openxmlformats.org/officeDocument/2006/relationships/image" Target="../media/image6.gi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0.jpeg"/><Relationship Id="rId4" Type="http://schemas.openxmlformats.org/officeDocument/2006/relationships/image" Target="../media/image9.gi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2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4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6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8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0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2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4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2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1028" name="Picture 4" descr="http://cdn1.shopperhive.co.uk/n/mothercare-monkey-puzzle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928726" y="-1357346"/>
            <a:ext cx="10930014" cy="9043257"/>
          </a:xfrm>
          <a:prstGeom prst="rect">
            <a:avLst/>
          </a:prstGeom>
          <a:noFill/>
        </p:spPr>
      </p:pic>
      <p:pic>
        <p:nvPicPr>
          <p:cNvPr id="5" name="Picture 4" descr="Butterfly Clip Art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500694" y="0"/>
            <a:ext cx="3643306" cy="257174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0" y="1785926"/>
            <a:ext cx="43204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/>
              <a:t>“I`ve lost my mum!”</a:t>
            </a:r>
            <a:endParaRPr lang="en-GB" sz="2800" dirty="0"/>
          </a:p>
        </p:txBody>
      </p:sp>
      <p:pic>
        <p:nvPicPr>
          <p:cNvPr id="12290" name="Picture 2" descr="D:\Images\201107\201107A0\2707201139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571868" y="0"/>
            <a:ext cx="5572132" cy="6858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4" name="Picture 4" descr="Butterfly Clip Art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285784" y="0"/>
            <a:ext cx="2025136" cy="2132856"/>
          </a:xfrm>
          <a:prstGeom prst="rect">
            <a:avLst/>
          </a:prstGeom>
          <a:noFill/>
        </p:spPr>
      </p:pic>
      <p:sp>
        <p:nvSpPr>
          <p:cNvPr id="7" name="TextBox 6"/>
          <p:cNvSpPr txBox="1"/>
          <p:nvPr/>
        </p:nvSpPr>
        <p:spPr>
          <a:xfrm>
            <a:off x="1785918" y="785794"/>
            <a:ext cx="6336704" cy="23698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/>
              <a:t>“</a:t>
            </a:r>
            <a:r>
              <a:rPr lang="en-GB" sz="2400" dirty="0" smtClean="0"/>
              <a:t>Hush,  little monkey, don`t you cry.</a:t>
            </a:r>
          </a:p>
          <a:p>
            <a:r>
              <a:rPr lang="en-GB" sz="2400" dirty="0" smtClean="0"/>
              <a:t>I`ll help you to find her,” said butterfly.</a:t>
            </a:r>
          </a:p>
          <a:p>
            <a:r>
              <a:rPr lang="en-GB" sz="2400" dirty="0" smtClean="0"/>
              <a:t>“Let`s have a think. How big is she?”</a:t>
            </a:r>
          </a:p>
          <a:p>
            <a:endParaRPr lang="en-GB" sz="2400" dirty="0"/>
          </a:p>
          <a:p>
            <a:r>
              <a:rPr lang="en-GB" sz="2400" dirty="0" smtClean="0"/>
              <a:t>“She`s big!” said the monkey. Bigger than me.”</a:t>
            </a:r>
          </a:p>
          <a:p>
            <a:endParaRPr lang="en-GB" sz="2400" dirty="0"/>
          </a:p>
        </p:txBody>
      </p:sp>
      <p:pic>
        <p:nvPicPr>
          <p:cNvPr id="11266" name="Picture 2" descr="D:\Images\201107\201107A0\27072011392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411514" y="3214686"/>
            <a:ext cx="2732486" cy="3643314"/>
          </a:xfrm>
          <a:prstGeom prst="rect">
            <a:avLst/>
          </a:prstGeom>
          <a:noFill/>
        </p:spPr>
      </p:pic>
      <p:sp>
        <p:nvSpPr>
          <p:cNvPr id="8" name="Rectangle 7"/>
          <p:cNvSpPr/>
          <p:nvPr/>
        </p:nvSpPr>
        <p:spPr>
          <a:xfrm>
            <a:off x="357158" y="5214950"/>
            <a:ext cx="571504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400" dirty="0" smtClean="0"/>
              <a:t>“Bigger than you? Than I`ve seen your mum.</a:t>
            </a:r>
          </a:p>
          <a:p>
            <a:r>
              <a:rPr lang="en-GB" sz="2400" dirty="0" smtClean="0"/>
              <a:t>Come, little monkey, come, come, come.”</a:t>
            </a:r>
            <a:endParaRPr lang="en-GB" sz="2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 descr="http://www.easyvectors.com/assets/images/thumbs/afbig/cd7b8fab1d2931e974dbe2881da609ce-elephant-clip-art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285852" y="2643182"/>
            <a:ext cx="3912732" cy="3024336"/>
          </a:xfrm>
          <a:prstGeom prst="rect">
            <a:avLst/>
          </a:prstGeom>
          <a:noFill/>
        </p:spPr>
      </p:pic>
      <p:pic>
        <p:nvPicPr>
          <p:cNvPr id="4" name="Picture 4" descr="Butterfly Clip Art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991872" y="2643182"/>
            <a:ext cx="1152128" cy="1213411"/>
          </a:xfrm>
          <a:prstGeom prst="rect">
            <a:avLst/>
          </a:prstGeom>
          <a:noFill/>
        </p:spPr>
      </p:pic>
      <p:pic>
        <p:nvPicPr>
          <p:cNvPr id="16388" name="Picture 4" descr="coconut tree clipart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500042"/>
            <a:ext cx="1304925" cy="3096344"/>
          </a:xfrm>
          <a:prstGeom prst="rect">
            <a:avLst/>
          </a:prstGeom>
          <a:noFill/>
        </p:spPr>
      </p:pic>
      <p:sp>
        <p:nvSpPr>
          <p:cNvPr id="9" name="TextBox 8"/>
          <p:cNvSpPr txBox="1"/>
          <p:nvPr/>
        </p:nvSpPr>
        <p:spPr>
          <a:xfrm>
            <a:off x="2643174" y="0"/>
            <a:ext cx="6120680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/>
              <a:t>“No, no, no! That`s an elephant.</a:t>
            </a:r>
          </a:p>
          <a:p>
            <a:endParaRPr lang="en-GB" sz="2400" dirty="0"/>
          </a:p>
          <a:p>
            <a:r>
              <a:rPr lang="en-GB" sz="2400" dirty="0" smtClean="0"/>
              <a:t>“My mum isn`t a great  grey hunk.</a:t>
            </a:r>
          </a:p>
          <a:p>
            <a:r>
              <a:rPr lang="en-GB" sz="2400" dirty="0" smtClean="0"/>
              <a:t>She hasn`t got tusk or a curly trunk.</a:t>
            </a:r>
          </a:p>
          <a:p>
            <a:r>
              <a:rPr lang="en-GB" sz="2400" dirty="0" smtClean="0"/>
              <a:t>She doesn`t have great thick buggy knees.</a:t>
            </a:r>
          </a:p>
          <a:p>
            <a:r>
              <a:rPr lang="en-GB" sz="2400" dirty="0" smtClean="0"/>
              <a:t>And anyway, </a:t>
            </a:r>
            <a:r>
              <a:rPr lang="en-GB" sz="2400" i="1" dirty="0" smtClean="0"/>
              <a:t>her</a:t>
            </a:r>
            <a:r>
              <a:rPr lang="en-GB" sz="2400" dirty="0" smtClean="0"/>
              <a:t> tail coils round the trees.”</a:t>
            </a:r>
          </a:p>
          <a:p>
            <a:endParaRPr lang="en-GB" sz="2400" dirty="0"/>
          </a:p>
        </p:txBody>
      </p:sp>
      <p:sp>
        <p:nvSpPr>
          <p:cNvPr id="10" name="TextBox 9"/>
          <p:cNvSpPr txBox="1"/>
          <p:nvPr/>
        </p:nvSpPr>
        <p:spPr>
          <a:xfrm>
            <a:off x="0" y="5715016"/>
            <a:ext cx="640871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/>
              <a:t>“She coils round the trees? Than she`s very near.</a:t>
            </a:r>
          </a:p>
          <a:p>
            <a:r>
              <a:rPr lang="en-GB" sz="2400" dirty="0" smtClean="0"/>
              <a:t>Quick, little monkey! She`s over here.”</a:t>
            </a:r>
            <a:endParaRPr lang="en-GB" sz="2400" dirty="0"/>
          </a:p>
        </p:txBody>
      </p:sp>
      <p:pic>
        <p:nvPicPr>
          <p:cNvPr id="10242" name="Picture 2" descr="D:\Images\201107\201107A0\27072011393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000760" y="3714752"/>
            <a:ext cx="2357436" cy="314324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" descr="http://t1.gstatic.com/images?q=tbn:ANd9GcSPgr6yq6VtbRUWCLhBM8oED89sjhbUD7Mg-YXv9TW08gA66cEO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857884" y="1428736"/>
            <a:ext cx="3672408" cy="4305585"/>
          </a:xfrm>
          <a:prstGeom prst="rect">
            <a:avLst/>
          </a:prstGeom>
          <a:noFill/>
        </p:spPr>
      </p:pic>
      <p:pic>
        <p:nvPicPr>
          <p:cNvPr id="3" name="Picture 4" descr="Butterfly Clip Art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643306" y="2786058"/>
            <a:ext cx="1152128" cy="1213411"/>
          </a:xfrm>
          <a:prstGeom prst="rect">
            <a:avLst/>
          </a:prstGeom>
          <a:noFill/>
        </p:spPr>
      </p:pic>
      <p:sp>
        <p:nvSpPr>
          <p:cNvPr id="6" name="TextBox 5"/>
          <p:cNvSpPr txBox="1"/>
          <p:nvPr/>
        </p:nvSpPr>
        <p:spPr>
          <a:xfrm>
            <a:off x="2357422" y="0"/>
            <a:ext cx="504056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/>
              <a:t>“No, no, no! That`s a snake.</a:t>
            </a:r>
          </a:p>
          <a:p>
            <a:endParaRPr lang="en-GB" sz="2400" dirty="0"/>
          </a:p>
          <a:p>
            <a:endParaRPr lang="en-GB" sz="2400" dirty="0"/>
          </a:p>
        </p:txBody>
      </p:sp>
      <p:sp>
        <p:nvSpPr>
          <p:cNvPr id="8" name="TextBox 7"/>
          <p:cNvSpPr txBox="1"/>
          <p:nvPr/>
        </p:nvSpPr>
        <p:spPr>
          <a:xfrm>
            <a:off x="0" y="928670"/>
            <a:ext cx="5544616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“</a:t>
            </a:r>
            <a:r>
              <a:rPr lang="en-GB" sz="2400" dirty="0" smtClean="0"/>
              <a:t>Mum doesn`t look a bit like this.</a:t>
            </a:r>
          </a:p>
          <a:p>
            <a:r>
              <a:rPr lang="en-GB" sz="2400" dirty="0" smtClean="0"/>
              <a:t>She doesn`t </a:t>
            </a:r>
            <a:r>
              <a:rPr lang="en-GB" sz="2400" dirty="0" smtClean="0"/>
              <a:t>slither </a:t>
            </a:r>
            <a:r>
              <a:rPr lang="en-GB" sz="2400" dirty="0" smtClean="0"/>
              <a:t>about and hiss.</a:t>
            </a:r>
          </a:p>
          <a:p>
            <a:r>
              <a:rPr lang="en-GB" sz="2400" dirty="0" smtClean="0"/>
              <a:t>She doesn`t curl round a nest of eggs.</a:t>
            </a:r>
          </a:p>
          <a:p>
            <a:r>
              <a:rPr lang="en-GB" sz="2400" dirty="0" smtClean="0"/>
              <a:t>And anyway, my mum`s got  more legs.”</a:t>
            </a:r>
            <a:endParaRPr lang="en-GB" sz="2400" dirty="0"/>
          </a:p>
        </p:txBody>
      </p:sp>
      <p:sp>
        <p:nvSpPr>
          <p:cNvPr id="9" name="TextBox 8"/>
          <p:cNvSpPr txBox="1"/>
          <p:nvPr/>
        </p:nvSpPr>
        <p:spPr>
          <a:xfrm>
            <a:off x="3563888" y="5786454"/>
            <a:ext cx="558011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“</a:t>
            </a:r>
            <a:r>
              <a:rPr lang="en-GB" sz="2400" dirty="0" smtClean="0"/>
              <a:t>It`s legs we`re looking for now, you say?</a:t>
            </a:r>
          </a:p>
          <a:p>
            <a:r>
              <a:rPr lang="en-GB" sz="2400" dirty="0" smtClean="0"/>
              <a:t>I know where she is, then. Come this way.”</a:t>
            </a:r>
            <a:endParaRPr lang="en-GB" sz="2400" dirty="0"/>
          </a:p>
        </p:txBody>
      </p:sp>
      <p:sp>
        <p:nvSpPr>
          <p:cNvPr id="17416" name="AutoShape 8" descr="data:image/jpg;base64,/9j/4AAQSkZJRgABAQAAAQABAAD/2wCEAAkGBhQSEBUSERQSFBQRGSERGBcXGBwTHhccFRghGBsWGB4XHCYeIxojGRgXJTEsJSg1LCwsISE9NTA2NyY3OCkBCQoKDgwOGg8PGTUlHyUyLyw1KSk0LDYvLS01Li8tLCoqLjU1NDQvLSw0MCwwNSwsLTQuLCw1NSwsNTUsLCo0LP/AABEIAGIAhgMBIgACEQEDEQH/xAAcAAEAAgMBAQEAAAAAAAAAAAAABQYDBAcCCAH/xAAzEAACAQMDAgUDBAEDBQAAAAABAgMABBEFEiETMQYHIkFRMmGBFEJxkSMzUoI1Q6HB0f/EABsBAQEAAgMBAAAAAAAAAAAAAAAEAgYBAwUH/8QAMBEAAgECAwUGBQUAAAAAAAAAAAECAxEEITEFEkFRYRNxgaGx8BSRwdHhBhUiQvH/2gAMAwEAAhEDEQA/AO40pSgFKUoBSlKAUpUbf+I7aBik08KOq9UozgMEAJL7c7sAKTwPY0BJUqD8QeNLSyhWaeVdsn+mE9bS57dNV+ruOe3bmoODzXgWNnvI5LQ5HSikw8sysuQwjTLD454+/wAAXilaul6gJ4UmVXQSKHCyKUYZ9mU9jW1QClKUApSlAKUpQClKUApSlAK1tS1KO3iead1jjjG5mY4AH/37dzWt4k15LK1luZfphUvj3Y9lUfcsQPzXFdHiu9UdzqckjQROX6B9CmVlHpA7iONSAAfcn5NTYnE08NBzmZwg5OyLBqfmXc6i7waSkQt9oV7qZWP1DlVQjGeSOQfxUFpnls6xlJ7ydjgouxvSqMu1l2yBsZyR6SMg1cdN06OCJYYl2pGMAf8As/JPua2a0/Fbar1JPs3ux8/EthQilmc6i8mIf33EzYPpwqrhe+3nPOSee32qSg8qrRJRIj3CbQFwsm3J9yWA3cj4IFXOlSS2ni5a1GZ9lDkU/TvAUsJk2aheorkkLG5QAewOSckfPGa8+HvHl5psklrqLSPHIjGG4kPVAlC8erA/xsccNypx7ZNXKsdxbrIjI6hkcFWU9iDwQarw22q9OV6j3l70MJ0ItZZF10O8M1rBK2N0sSSHHbLoCcfk1vVwJPEV9oxMdqlzNbofomTqx7c/VFJGd0fGPSeM8/aun+CPMaLUVX09CV13iNpI2LgcMUCtu2qRjLKP44ONzoV4V4b8HkQyi4uzLdSlK7jEUpSgFKUoBSlaOt6vHa28txKcJCpkb5OPYfcnAH3NAcp8zLv9brVpYhcpaf5pDuwGLBXMZHbhVjP/ACNWXNU/wbrEk3+ToSMbp2uZp29Cq0mQEj3epgqqq8ccVcK0PbOIdavZ6LLz16Ho0I7sRWOedUUu7KqqMlmOAAPck1krQ0jQxqN7IJxmzsGCGP2mnKh/X8pGrLx7k1JgcHLF1ezWXFvoZ1J7iuaNtr89z/06zmuU7dViLeI+3paTlvwK2nt9WQZbT4nHxHcru/plAP8AddQjjCgBQAAMADgADsB9q9VuENi4SMbON+rbInXnzOXaTryTl49rxTRcSQyDY6fcj3U/I4qSrY8yrRE/S3YAEsc6W+exeO4bY0Z+Rkhh8EVr1q21MFHCVUoPJ5/gro1N9ZmlrGnmeFolkkiL8b0O1hznAP3HH5rlngOSC0ves93LFNBMBIVgaSMxcdQM3Lglty5IGMZya7BXL/Me2kjud+IUjmBQThJEZMjaySvFwwJz9QOQe3FW7CxLhVdJ6P199TDEQurn0bHIGAZSCGGQRzkHsRXqqh5ZazPNZBLpR1IMR9VMGKdCu5JImX0n0kA47EHOOwt9bmQClKUApSsT3KBgpZQx7KSAT/A70Blqhedl68ekuFBKSukUpBAIRjk7c9ySAvHz9qvtc28+7bdpanEp2Tox2c7Rhssw+AM/nFcPQEFZaeGaza4dYyqAxWqHCB0XJbIOW2qR34HPfNWeqFp8jzJbPYRqj/p+hvYh47Qbsn7mYjacEdsE8Va7bUG65tyNwhhSR5T6csxIAx2GQjsfivneKpyvrpfLln743bz5HqQaJKo3w744trO4mWWWMQXUu8SggiKYII5I5QPUuempBIx9Wce8izAdyB7c8d+AP7qJm8KWr3BuJIUeQgDLDIG33A7ZPuTWWzsWsJUdR8rd/vmcVYb6sX9fFtmZEjW5gZ5eFCyK+fypIGcHGe57VH635kWNrDLM0yuIH6JWMhmaTAbYvOCQGGcHA5zyKoEvlvYtGydIgsxfeGIbJOeD2wPYYxWSw8vbGJlZYQzIuzLktn7kfSW574rYn+oMPa+67+H3JfhpET4i8yjf3sbwW1xNbWpDRKqkdSV/SJJD2ULh9o+cn+LLoOozzIxuLc25UhQCwbcedxGP2g4wfepCC3VFCoqqqjaABgADsOPasla/j8esXLe3LdbvT08iqnT3FqKrHj+xeW2URzpC0bGcBsYkMK78c/7cZ+PmrPXOPNjXTE0UOMgqZPbOd2AykepHUZ57EEgg117OhOeJioa6nNVpRdyY8G+as62wWHTYvqLMyzdBGdvqZUKHbk8kLxnPzU+vm1d/u05f+N0p4/MY5rinh3xS8SpGZGK7xwRu2oGXOOCcbd/apiDxi+9S2/aF5HTPLbWI/b/uMY+OD7Vu1SpiFJ7qVvE6IQoOK3m7+B1qHziOSJNPu144KNHJz7/uFK5NZeL3PDuq+5Z439lUYAVf3N1G+3FKwdfELJxXmZqjQf8Ab0Ppq/tepE8YZk6ilNynBXcMblPsRnIr531ix/St07qOFbkf6kt2ZH6u3GJIZOchuTwQR2xxX0fWtqCxdNmnCdNAZGLgFVCjJY7uOBmq69BVkk213fU8bE4ZV4pNtW5fXmcV8JeLNaSEyW9qZ7QnCM4kmIxxmPc6ytGfuCBjjHaonxZ5oao+62kAgMitG0UcADbXG0buqzMM5+B34qe8ReaVzeMLXS45EV+FMfqndR2YAcQoR+5uQPYVn8N+R8jqGvpjECd5hgILE8cySkHLZUE4HfODXKva0X7+pXCChFJ/kofhvWVWF7OXq9SSUOyrtTqoIBtjMm4KqEoMnP0n+auei6ksgZLjbiVBZmUEKs7gtmKFAMlEEjrv96sXiryatf0Eq6fCEuQuUcuzM2BgoWdj9Skj4BxXObTXRHcpFcQSQhbc2QHTZXt9satJNtPsdxyR2VAa8XH4Bu8oK/HLg+nll06Iop1FxLLd2sjdCRt11FAFMKQ/96VeBNKxO1VXA98ZyftWTStXvnuWR4Y+mpCNglViPcgOwzI+COwCj5rO109vEi2wScQW+3px4+rAETgd9jFXBwfn4rQ0s3EQeOPkWxM1zKRuM8zDqPDFngLyAW9uMV4C/lB3S6X79bcOHffkUaM2rjxcVuHg2kvDId0aqd8kLJlZIs/UVJ5A5IBwK29G1iW4d5tvStUBRd42vIwPMhz9KAZAB5POay2WolpFLx7llVZIpEXqBdyAvGzDt6skE4BBx3FYRqzxROsiSTTCVokQDmTcS8eCeNnTxkngYOe1dMoxa3Ywzy4/N/7p6ZX5swy65PcZWxjHTPo/UyHaoPu8aEZcAZ54BOO4zUvc3DoYkVGkLkKzfSFUD1SN7ZPsB3J+1QklrqDIUEkaPJ/kLgDZEF4W3jH1HJHqY+xOPtIwdOyhH6icZkcs0srbd8jDJ78KMLgDsABWNSMMlGz6K7b6t/b5WCb4klPMERnPZAWP/EZqq+U3hMag8+qajEkqSHZCsgyoCn1MAeNq8KP4atZFbXLu4sYJ+lbwRlt6DcJn4ADMDjphj2HfH9dmXSVS1FvEAFSMRKOwwowAcfOOfzW07GwDoRdSprK3gvyR4irvZLgYbC2tYyBFFFHu4UrEIwf4O0d/b59qlcVCJbsysmz1OTlypBXc+7JYjBK542k8gdh2nK99ojhJvU8tGD3AP880r1SuDsPE0wRSzEKqgsSTgAAZJJPsBXB/GHiqfVHMSSSR2smXWNPRmFTjrzH6iXwdqdvc9ueveNfDrX1m9ukpiLkHOMq4U56b4IOxuxwc1SE8sb2UlJpLSGNwI3aAO8jIM+lSwAXgsBwcZqPFdu7Ro+L5EGM+Jdo0F3u+nvXy4li8ptAS20qAqqhrhRcOR3PV9QBPchVIHPxVyrDZ2ixRpFGNqRqI1HwqjAH9AVmqwvFYZbNGIZkRiOxKgkZGDgn5FZqUBz7XvKSMlptNkayuCCuFOYjk7iCn7eefTgZ9jzUTZeG9ZVpZHFs+wrGIt2wShVyZo2BO1mY8hgO3tiur0qWthKFbOpBMzjOUdGcL8R6hfJGI4rWWyJbYi7RJJM/cxwLGCu3ByXPH54rHba3qLyJBJp7SStJlY5I3h6ZTlX6jAoeASW4/813fbX7U/wC1YWyW79/nqZdtPmcZh0zWNQwghSwgkDI8rNvcbTglRkN6uQOO2TntmxW/klasii7mu7pxgMzSsgIHAUKvZRj5z966JSqaOEo0FanFL3zMZTlLVmnpWjw20Sw28axxoNoVft8k8k/c81uUpVJgKUpQClKUApSlAKUpQClKUApSlAKUpQClKUApSlAKUpQClKUB/9k=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7418" name="AutoShape 10" descr="data:image/jpg;base64,/9j/4AAQSkZJRgABAQAAAQABAAD/2wCEAAkGBhQSEBUSERQSFBQRGSERGBcXGBwTHhccFRghGBsWGB4XHCYeIxojGRgXJTEsJSg1LCwsISE9NTA2NyY3OCkBCQoKDgwOGg8PGTUlHyUyLyw1KSk0LDYvLS01Li8tLCoqLjU1NDQvLSw0MCwwNSwsLTQuLCw1NSwsNTUsLCo0LP/AABEIAGIAhgMBIgACEQEDEQH/xAAcAAEAAgMBAQEAAAAAAAAAAAAABQYDBAcCCAH/xAAzEAACAQMDAgUDBAEDBQAAAAABAgMABBEFEiETMQYHIkFRMmGBFEJxkSMzUoI1Q6HB0f/EABsBAQEAAgMBAAAAAAAAAAAAAAAEAgYBAwUH/8QAMBEAAgECAwUGBQUAAAAAAAAAAAECAxEEITEFEkFRYRNxgaGx8BSRwdHhBhUiQvH/2gAMAwEAAhEDEQA/AO40pSgFKUoBSlKAUpUbf+I7aBik08KOq9UozgMEAJL7c7sAKTwPY0BJUqD8QeNLSyhWaeVdsn+mE9bS57dNV+ruOe3bmoODzXgWNnvI5LQ5HSikw8sysuQwjTLD454+/wAAXilaul6gJ4UmVXQSKHCyKUYZ9mU9jW1QClKUApSlAKUpQClKUApSlAK1tS1KO3iead1jjjG5mY4AH/37dzWt4k15LK1luZfphUvj3Y9lUfcsQPzXFdHiu9UdzqckjQROX6B9CmVlHpA7iONSAAfcn5NTYnE08NBzmZwg5OyLBqfmXc6i7waSkQt9oV7qZWP1DlVQjGeSOQfxUFpnls6xlJ7ydjgouxvSqMu1l2yBsZyR6SMg1cdN06OCJYYl2pGMAf8As/JPua2a0/Fbar1JPs3ux8/EthQilmc6i8mIf33EzYPpwqrhe+3nPOSee32qSg8qrRJRIj3CbQFwsm3J9yWA3cj4IFXOlSS2ni5a1GZ9lDkU/TvAUsJk2aheorkkLG5QAewOSckfPGa8+HvHl5psklrqLSPHIjGG4kPVAlC8erA/xsccNypx7ZNXKsdxbrIjI6hkcFWU9iDwQarw22q9OV6j3l70MJ0ItZZF10O8M1rBK2N0sSSHHbLoCcfk1vVwJPEV9oxMdqlzNbofomTqx7c/VFJGd0fGPSeM8/aun+CPMaLUVX09CV13iNpI2LgcMUCtu2qRjLKP44ONzoV4V4b8HkQyi4uzLdSlK7jEUpSgFKUoBSlaOt6vHa28txKcJCpkb5OPYfcnAH3NAcp8zLv9brVpYhcpaf5pDuwGLBXMZHbhVjP/ACNWXNU/wbrEk3+ToSMbp2uZp29Cq0mQEj3epgqqq8ccVcK0PbOIdavZ6LLz16Ho0I7sRWOedUUu7KqqMlmOAAPck1krQ0jQxqN7IJxmzsGCGP2mnKh/X8pGrLx7k1JgcHLF1ezWXFvoZ1J7iuaNtr89z/06zmuU7dViLeI+3paTlvwK2nt9WQZbT4nHxHcru/plAP8AddQjjCgBQAAMADgADsB9q9VuENi4SMbON+rbInXnzOXaTryTl49rxTRcSQyDY6fcj3U/I4qSrY8yrRE/S3YAEsc6W+exeO4bY0Z+Rkhh8EVr1q21MFHCVUoPJ5/gro1N9ZmlrGnmeFolkkiL8b0O1hznAP3HH5rlngOSC0ves93LFNBMBIVgaSMxcdQM3Lglty5IGMZya7BXL/Me2kjud+IUjmBQThJEZMjaySvFwwJz9QOQe3FW7CxLhVdJ6P199TDEQurn0bHIGAZSCGGQRzkHsRXqqh5ZazPNZBLpR1IMR9VMGKdCu5JImX0n0kA47EHOOwt9bmQClKUApSsT3KBgpZQx7KSAT/A70Blqhedl68ekuFBKSukUpBAIRjk7c9ySAvHz9qvtc28+7bdpanEp2Tox2c7Rhssw+AM/nFcPQEFZaeGaza4dYyqAxWqHCB0XJbIOW2qR34HPfNWeqFp8jzJbPYRqj/p+hvYh47Qbsn7mYjacEdsE8Va7bUG65tyNwhhSR5T6csxIAx2GQjsfivneKpyvrpfLln743bz5HqQaJKo3w744trO4mWWWMQXUu8SggiKYII5I5QPUuempBIx9Wce8izAdyB7c8d+AP7qJm8KWr3BuJIUeQgDLDIG33A7ZPuTWWzsWsJUdR8rd/vmcVYb6sX9fFtmZEjW5gZ5eFCyK+fypIGcHGe57VH635kWNrDLM0yuIH6JWMhmaTAbYvOCQGGcHA5zyKoEvlvYtGydIgsxfeGIbJOeD2wPYYxWSw8vbGJlZYQzIuzLktn7kfSW574rYn+oMPa+67+H3JfhpET4i8yjf3sbwW1xNbWpDRKqkdSV/SJJD2ULh9o+cn+LLoOozzIxuLc25UhQCwbcedxGP2g4wfepCC3VFCoqqqjaABgADsOPasla/j8esXLe3LdbvT08iqnT3FqKrHj+xeW2URzpC0bGcBsYkMK78c/7cZ+PmrPXOPNjXTE0UOMgqZPbOd2AykepHUZ57EEgg117OhOeJioa6nNVpRdyY8G+as62wWHTYvqLMyzdBGdvqZUKHbk8kLxnPzU+vm1d/u05f+N0p4/MY5rinh3xS8SpGZGK7xwRu2oGXOOCcbd/apiDxi+9S2/aF5HTPLbWI/b/uMY+OD7Vu1SpiFJ7qVvE6IQoOK3m7+B1qHziOSJNPu144KNHJz7/uFK5NZeL3PDuq+5Z439lUYAVf3N1G+3FKwdfELJxXmZqjQf8Ab0Ppq/tepE8YZk6ilNynBXcMblPsRnIr531ix/St07qOFbkf6kt2ZH6u3GJIZOchuTwQR2xxX0fWtqCxdNmnCdNAZGLgFVCjJY7uOBmq69BVkk213fU8bE4ZV4pNtW5fXmcV8JeLNaSEyW9qZ7QnCM4kmIxxmPc6ytGfuCBjjHaonxZ5oao+62kAgMitG0UcADbXG0buqzMM5+B34qe8ReaVzeMLXS45EV+FMfqndR2YAcQoR+5uQPYVn8N+R8jqGvpjECd5hgILE8cySkHLZUE4HfODXKva0X7+pXCChFJ/kofhvWVWF7OXq9SSUOyrtTqoIBtjMm4KqEoMnP0n+auei6ksgZLjbiVBZmUEKs7gtmKFAMlEEjrv96sXiryatf0Eq6fCEuQuUcuzM2BgoWdj9Skj4BxXObTXRHcpFcQSQhbc2QHTZXt9satJNtPsdxyR2VAa8XH4Bu8oK/HLg+nll06Iop1FxLLd2sjdCRt11FAFMKQ/96VeBNKxO1VXA98ZyftWTStXvnuWR4Y+mpCNglViPcgOwzI+COwCj5rO109vEi2wScQW+3px4+rAETgd9jFXBwfn4rQ0s3EQeOPkWxM1zKRuM8zDqPDFngLyAW9uMV4C/lB3S6X79bcOHffkUaM2rjxcVuHg2kvDId0aqd8kLJlZIs/UVJ5A5IBwK29G1iW4d5tvStUBRd42vIwPMhz9KAZAB5POay2WolpFLx7llVZIpEXqBdyAvGzDt6skE4BBx3FYRqzxROsiSTTCVokQDmTcS8eCeNnTxkngYOe1dMoxa3Ywzy4/N/7p6ZX5swy65PcZWxjHTPo/UyHaoPu8aEZcAZ54BOO4zUvc3DoYkVGkLkKzfSFUD1SN7ZPsB3J+1QklrqDIUEkaPJ/kLgDZEF4W3jH1HJHqY+xOPtIwdOyhH6icZkcs0srbd8jDJ78KMLgDsABWNSMMlGz6K7b6t/b5WCb4klPMERnPZAWP/EZqq+U3hMag8+qajEkqSHZCsgyoCn1MAeNq8KP4atZFbXLu4sYJ+lbwRlt6DcJn4ADMDjphj2HfH9dmXSVS1FvEAFSMRKOwwowAcfOOfzW07GwDoRdSprK3gvyR4irvZLgYbC2tYyBFFFHu4UrEIwf4O0d/b59qlcVCJbsysmz1OTlypBXc+7JYjBK542k8gdh2nK99ojhJvU8tGD3AP880r1SuDsPE0wRSzEKqgsSTgAAZJJPsBXB/GHiqfVHMSSSR2smXWNPRmFTjrzH6iXwdqdvc9ueveNfDrX1m9ukpiLkHOMq4U56b4IOxuxwc1SE8sb2UlJpLSGNwI3aAO8jIM+lSwAXgsBwcZqPFdu7Ro+L5EGM+Jdo0F3u+nvXy4li8ptAS20qAqqhrhRcOR3PV9QBPchVIHPxVyrDZ2ixRpFGNqRqI1HwqjAH9AVmqwvFYZbNGIZkRiOxKgkZGDgn5FZqUBz7XvKSMlptNkayuCCuFOYjk7iCn7eefTgZ9jzUTZeG9ZVpZHFs+wrGIt2wShVyZo2BO1mY8hgO3tiur0qWthKFbOpBMzjOUdGcL8R6hfJGI4rWWyJbYi7RJJM/cxwLGCu3ByXPH54rHba3qLyJBJp7SStJlY5I3h6ZTlX6jAoeASW4/813fbX7U/wC1YWyW79/nqZdtPmcZh0zWNQwghSwgkDI8rNvcbTglRkN6uQOO2TntmxW/klasii7mu7pxgMzSsgIHAUKvZRj5z966JSqaOEo0FanFL3zMZTlLVmnpWjw20Sw28axxoNoVft8k8k/c81uUpVJgKUpQClKUApSlAKUpQClKUApSlAKUpQClKUApSlAKUpQClKUB/9k=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7420" name="AutoShape 12" descr="data:image/jpg;base64,/9j/4AAQSkZJRgABAQAAAQABAAD/2wCEAAkGBhQSEBUSERQSFBQRGSERGBcXGBwTHhccFRghGBsWGB4XHCYeIxojGRgXJTEsJSg1LCwsISE9NTA2NyY3OCkBCQoKDgwOGg8PGTUlHyUyLyw1KSk0LDYvLS01Li8tLCoqLjU1NDQvLSw0MCwwNSwsLTQuLCw1NSwsNTUsLCo0LP/AABEIAGIAhgMBIgACEQEDEQH/xAAcAAEAAgMBAQEAAAAAAAAAAAAABQYDBAcCCAH/xAAzEAACAQMDAgUDBAEDBQAAAAABAgMABBEFEiETMQYHIkFRMmGBFEJxkSMzUoI1Q6HB0f/EABsBAQEAAgMBAAAAAAAAAAAAAAAEAgYBAwUH/8QAMBEAAgECAwUGBQUAAAAAAAAAAAECAxEEITEFEkFRYRNxgaGx8BSRwdHhBhUiQvH/2gAMAwEAAhEDEQA/AO40pSgFKUoBSlKAUpUbf+I7aBik08KOq9UozgMEAJL7c7sAKTwPY0BJUqD8QeNLSyhWaeVdsn+mE9bS57dNV+ruOe3bmoODzXgWNnvI5LQ5HSikw8sysuQwjTLD454+/wAAXilaul6gJ4UmVXQSKHCyKUYZ9mU9jW1QClKUApSlAKUpQClKUApSlAK1tS1KO3iead1jjjG5mY4AH/37dzWt4k15LK1luZfphUvj3Y9lUfcsQPzXFdHiu9UdzqckjQROX6B9CmVlHpA7iONSAAfcn5NTYnE08NBzmZwg5OyLBqfmXc6i7waSkQt9oV7qZWP1DlVQjGeSOQfxUFpnls6xlJ7ydjgouxvSqMu1l2yBsZyR6SMg1cdN06OCJYYl2pGMAf8As/JPua2a0/Fbar1JPs3ux8/EthQilmc6i8mIf33EzYPpwqrhe+3nPOSee32qSg8qrRJRIj3CbQFwsm3J9yWA3cj4IFXOlSS2ni5a1GZ9lDkU/TvAUsJk2aheorkkLG5QAewOSckfPGa8+HvHl5psklrqLSPHIjGG4kPVAlC8erA/xsccNypx7ZNXKsdxbrIjI6hkcFWU9iDwQarw22q9OV6j3l70MJ0ItZZF10O8M1rBK2N0sSSHHbLoCcfk1vVwJPEV9oxMdqlzNbofomTqx7c/VFJGd0fGPSeM8/aun+CPMaLUVX09CV13iNpI2LgcMUCtu2qRjLKP44ONzoV4V4b8HkQyi4uzLdSlK7jEUpSgFKUoBSlaOt6vHa28txKcJCpkb5OPYfcnAH3NAcp8zLv9brVpYhcpaf5pDuwGLBXMZHbhVjP/ACNWXNU/wbrEk3+ToSMbp2uZp29Cq0mQEj3epgqqq8ccVcK0PbOIdavZ6LLz16Ho0I7sRWOedUUu7KqqMlmOAAPck1krQ0jQxqN7IJxmzsGCGP2mnKh/X8pGrLx7k1JgcHLF1ezWXFvoZ1J7iuaNtr89z/06zmuU7dViLeI+3paTlvwK2nt9WQZbT4nHxHcru/plAP8AddQjjCgBQAAMADgADsB9q9VuENi4SMbON+rbInXnzOXaTryTl49rxTRcSQyDY6fcj3U/I4qSrY8yrRE/S3YAEsc6W+exeO4bY0Z+Rkhh8EVr1q21MFHCVUoPJ5/gro1N9ZmlrGnmeFolkkiL8b0O1hznAP3HH5rlngOSC0ves93LFNBMBIVgaSMxcdQM3Lglty5IGMZya7BXL/Me2kjud+IUjmBQThJEZMjaySvFwwJz9QOQe3FW7CxLhVdJ6P199TDEQurn0bHIGAZSCGGQRzkHsRXqqh5ZazPNZBLpR1IMR9VMGKdCu5JImX0n0kA47EHOOwt9bmQClKUApSsT3KBgpZQx7KSAT/A70Blqhedl68ekuFBKSukUpBAIRjk7c9ySAvHz9qvtc28+7bdpanEp2Tox2c7Rhssw+AM/nFcPQEFZaeGaza4dYyqAxWqHCB0XJbIOW2qR34HPfNWeqFp8jzJbPYRqj/p+hvYh47Qbsn7mYjacEdsE8Va7bUG65tyNwhhSR5T6csxIAx2GQjsfivneKpyvrpfLln743bz5HqQaJKo3w744trO4mWWWMQXUu8SggiKYII5I5QPUuempBIx9Wce8izAdyB7c8d+AP7qJm8KWr3BuJIUeQgDLDIG33A7ZPuTWWzsWsJUdR8rd/vmcVYb6sX9fFtmZEjW5gZ5eFCyK+fypIGcHGe57VH635kWNrDLM0yuIH6JWMhmaTAbYvOCQGGcHA5zyKoEvlvYtGydIgsxfeGIbJOeD2wPYYxWSw8vbGJlZYQzIuzLktn7kfSW574rYn+oMPa+67+H3JfhpET4i8yjf3sbwW1xNbWpDRKqkdSV/SJJD2ULh9o+cn+LLoOozzIxuLc25UhQCwbcedxGP2g4wfepCC3VFCoqqqjaABgADsOPasla/j8esXLe3LdbvT08iqnT3FqKrHj+xeW2URzpC0bGcBsYkMK78c/7cZ+PmrPXOPNjXTE0UOMgqZPbOd2AykepHUZ57EEgg117OhOeJioa6nNVpRdyY8G+as62wWHTYvqLMyzdBGdvqZUKHbk8kLxnPzU+vm1d/u05f+N0p4/MY5rinh3xS8SpGZGK7xwRu2oGXOOCcbd/apiDxi+9S2/aF5HTPLbWI/b/uMY+OD7Vu1SpiFJ7qVvE6IQoOK3m7+B1qHziOSJNPu144KNHJz7/uFK5NZeL3PDuq+5Z439lUYAVf3N1G+3FKwdfELJxXmZqjQf8Ab0Ppq/tepE8YZk6ilNynBXcMblPsRnIr531ix/St07qOFbkf6kt2ZH6u3GJIZOchuTwQR2xxX0fWtqCxdNmnCdNAZGLgFVCjJY7uOBmq69BVkk213fU8bE4ZV4pNtW5fXmcV8JeLNaSEyW9qZ7QnCM4kmIxxmPc6ytGfuCBjjHaonxZ5oao+62kAgMitG0UcADbXG0buqzMM5+B34qe8ReaVzeMLXS45EV+FMfqndR2YAcQoR+5uQPYVn8N+R8jqGvpjECd5hgILE8cySkHLZUE4HfODXKva0X7+pXCChFJ/kofhvWVWF7OXq9SSUOyrtTqoIBtjMm4KqEoMnP0n+auei6ksgZLjbiVBZmUEKs7gtmKFAMlEEjrv96sXiryatf0Eq6fCEuQuUcuzM2BgoWdj9Skj4BxXObTXRHcpFcQSQhbc2QHTZXt9satJNtPsdxyR2VAa8XH4Bu8oK/HLg+nll06Iop1FxLLd2sjdCRt11FAFMKQ/96VeBNKxO1VXA98ZyftWTStXvnuWR4Y+mpCNglViPcgOwzI+COwCj5rO109vEi2wScQW+3px4+rAETgd9jFXBwfn4rQ0s3EQeOPkWxM1zKRuM8zDqPDFngLyAW9uMV4C/lB3S6X79bcOHffkUaM2rjxcVuHg2kvDId0aqd8kLJlZIs/UVJ5A5IBwK29G1iW4d5tvStUBRd42vIwPMhz9KAZAB5POay2WolpFLx7llVZIpEXqBdyAvGzDt6skE4BBx3FYRqzxROsiSTTCVokQDmTcS8eCeNnTxkngYOe1dMoxa3Ywzy4/N/7p6ZX5swy65PcZWxjHTPo/UyHaoPu8aEZcAZ54BOO4zUvc3DoYkVGkLkKzfSFUD1SN7ZPsB3J+1QklrqDIUEkaPJ/kLgDZEF4W3jH1HJHqY+xOPtIwdOyhH6icZkcs0srbd8jDJ78KMLgDsABWNSMMlGz6K7b6t/b5WCb4klPMERnPZAWP/EZqq+U3hMag8+qajEkqSHZCsgyoCn1MAeNq8KP4atZFbXLu4sYJ+lbwRlt6DcJn4ADMDjphj2HfH9dmXSVS1FvEAFSMRKOwwowAcfOOfzW07GwDoRdSprK3gvyR4irvZLgYbC2tYyBFFFHu4UrEIwf4O0d/b59qlcVCJbsysmz1OTlypBXc+7JYjBK542k8gdh2nK99ojhJvU8tGD3AP880r1SuDsPE0wRSzEKqgsSTgAAZJJPsBXB/GHiqfVHMSSSR2smXWNPRmFTjrzH6iXwdqdvc9ueveNfDrX1m9ukpiLkHOMq4U56b4IOxuxwc1SE8sb2UlJpLSGNwI3aAO8jIM+lSwAXgsBwcZqPFdu7Ro+L5EGM+Jdo0F3u+nvXy4li8ptAS20qAqqhrhRcOR3PV9QBPchVIHPxVyrDZ2ixRpFGNqRqI1HwqjAH9AVmqwvFYZbNGIZkRiOxKgkZGDgn5FZqUBz7XvKSMlptNkayuCCuFOYjk7iCn7eefTgZ9jzUTZeG9ZVpZHFs+wrGIt2wShVyZo2BO1mY8hgO3tiur0qWthKFbOpBMzjOUdGcL8R6hfJGI4rWWyJbYi7RJJM/cxwLGCu3ByXPH54rHba3qLyJBJp7SStJlY5I3h6ZTlX6jAoeASW4/813fbX7U/wC1YWyW79/nqZdtPmcZh0zWNQwghSwgkDI8rNvcbTglRkN6uQOO2TntmxW/klasii7mu7pxgMzSsgIHAUKvZRj5z966JSqaOEo0FanFL3zMZTlLVmnpWjw20Sw28axxoNoVft8k8k/c81uUpVJgKUpQClKUApSlAKUpQClKUApSlAKUpQClKUApSlAKUpQClKUB/9k=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7422" name="AutoShape 14" descr="data:image/jpg;base64,/9j/4AAQSkZJRgABAQAAAQABAAD/2wCEAAkGBhQSEBUSERQSFBQRGSERGBcXGBwTHhccFRghGBsWGB4XHCYeIxojGRgXJTEsJSg1LCwsISE9NTA2NyY3OCkBCQoKDgwOGg8PGTUlHyUyLyw1KSk0LDYvLS01Li8tLCoqLjU1NDQvLSw0MCwwNSwsLTQuLCw1NSwsNTUsLCo0LP/AABEIAGIAhgMBIgACEQEDEQH/xAAcAAEAAgMBAQEAAAAAAAAAAAAABQYDBAcCCAH/xAAzEAACAQMDAgUDBAEDBQAAAAABAgMABBEFEiETMQYHIkFRMmGBFEJxkSMzUoI1Q6HB0f/EABsBAQEAAgMBAAAAAAAAAAAAAAAEAgYBAwUH/8QAMBEAAgECAwUGBQUAAAAAAAAAAAECAxEEITEFEkFRYRNxgaGx8BSRwdHhBhUiQvH/2gAMAwEAAhEDEQA/AO40pSgFKUoBSlKAUpUbf+I7aBik08KOq9UozgMEAJL7c7sAKTwPY0BJUqD8QeNLSyhWaeVdsn+mE9bS57dNV+ruOe3bmoODzXgWNnvI5LQ5HSikw8sysuQwjTLD454+/wAAXilaul6gJ4UmVXQSKHCyKUYZ9mU9jW1QClKUApSlAKUpQClKUApSlAK1tS1KO3iead1jjjG5mY4AH/37dzWt4k15LK1luZfphUvj3Y9lUfcsQPzXFdHiu9UdzqckjQROX6B9CmVlHpA7iONSAAfcn5NTYnE08NBzmZwg5OyLBqfmXc6i7waSkQt9oV7qZWP1DlVQjGeSOQfxUFpnls6xlJ7ydjgouxvSqMu1l2yBsZyR6SMg1cdN06OCJYYl2pGMAf8As/JPua2a0/Fbar1JPs3ux8/EthQilmc6i8mIf33EzYPpwqrhe+3nPOSee32qSg8qrRJRIj3CbQFwsm3J9yWA3cj4IFXOlSS2ni5a1GZ9lDkU/TvAUsJk2aheorkkLG5QAewOSckfPGa8+HvHl5psklrqLSPHIjGG4kPVAlC8erA/xsccNypx7ZNXKsdxbrIjI6hkcFWU9iDwQarw22q9OV6j3l70MJ0ItZZF10O8M1rBK2N0sSSHHbLoCcfk1vVwJPEV9oxMdqlzNbofomTqx7c/VFJGd0fGPSeM8/aun+CPMaLUVX09CV13iNpI2LgcMUCtu2qRjLKP44ONzoV4V4b8HkQyi4uzLdSlK7jEUpSgFKUoBSlaOt6vHa28txKcJCpkb5OPYfcnAH3NAcp8zLv9brVpYhcpaf5pDuwGLBXMZHbhVjP/ACNWXNU/wbrEk3+ToSMbp2uZp29Cq0mQEj3epgqqq8ccVcK0PbOIdavZ6LLz16Ho0I7sRWOedUUu7KqqMlmOAAPck1krQ0jQxqN7IJxmzsGCGP2mnKh/X8pGrLx7k1JgcHLF1ezWXFvoZ1J7iuaNtr89z/06zmuU7dViLeI+3paTlvwK2nt9WQZbT4nHxHcru/plAP8AddQjjCgBQAAMADgADsB9q9VuENi4SMbON+rbInXnzOXaTryTl49rxTRcSQyDY6fcj3U/I4qSrY8yrRE/S3YAEsc6W+exeO4bY0Z+Rkhh8EVr1q21MFHCVUoPJ5/gro1N9ZmlrGnmeFolkkiL8b0O1hznAP3HH5rlngOSC0ves93LFNBMBIVgaSMxcdQM3Lglty5IGMZya7BXL/Me2kjud+IUjmBQThJEZMjaySvFwwJz9QOQe3FW7CxLhVdJ6P199TDEQurn0bHIGAZSCGGQRzkHsRXqqh5ZazPNZBLpR1IMR9VMGKdCu5JImX0n0kA47EHOOwt9bmQClKUApSsT3KBgpZQx7KSAT/A70Blqhedl68ekuFBKSukUpBAIRjk7c9ySAvHz9qvtc28+7bdpanEp2Tox2c7Rhssw+AM/nFcPQEFZaeGaza4dYyqAxWqHCB0XJbIOW2qR34HPfNWeqFp8jzJbPYRqj/p+hvYh47Qbsn7mYjacEdsE8Va7bUG65tyNwhhSR5T6csxIAx2GQjsfivneKpyvrpfLln743bz5HqQaJKo3w744trO4mWWWMQXUu8SggiKYII5I5QPUuempBIx9Wce8izAdyB7c8d+AP7qJm8KWr3BuJIUeQgDLDIG33A7ZPuTWWzsWsJUdR8rd/vmcVYb6sX9fFtmZEjW5gZ5eFCyK+fypIGcHGe57VH635kWNrDLM0yuIH6JWMhmaTAbYvOCQGGcHA5zyKoEvlvYtGydIgsxfeGIbJOeD2wPYYxWSw8vbGJlZYQzIuzLktn7kfSW574rYn+oMPa+67+H3JfhpET4i8yjf3sbwW1xNbWpDRKqkdSV/SJJD2ULh9o+cn+LLoOozzIxuLc25UhQCwbcedxGP2g4wfepCC3VFCoqqqjaABgADsOPasla/j8esXLe3LdbvT08iqnT3FqKrHj+xeW2URzpC0bGcBsYkMK78c/7cZ+PmrPXOPNjXTE0UOMgqZPbOd2AykepHUZ57EEgg117OhOeJioa6nNVpRdyY8G+as62wWHTYvqLMyzdBGdvqZUKHbk8kLxnPzU+vm1d/u05f+N0p4/MY5rinh3xS8SpGZGK7xwRu2oGXOOCcbd/apiDxi+9S2/aF5HTPLbWI/b/uMY+OD7Vu1SpiFJ7qVvE6IQoOK3m7+B1qHziOSJNPu144KNHJz7/uFK5NZeL3PDuq+5Z439lUYAVf3N1G+3FKwdfELJxXmZqjQf8Ab0Ppq/tepE8YZk6ilNynBXcMblPsRnIr531ix/St07qOFbkf6kt2ZH6u3GJIZOchuTwQR2xxX0fWtqCxdNmnCdNAZGLgFVCjJY7uOBmq69BVkk213fU8bE4ZV4pNtW5fXmcV8JeLNaSEyW9qZ7QnCM4kmIxxmPc6ytGfuCBjjHaonxZ5oao+62kAgMitG0UcADbXG0buqzMM5+B34qe8ReaVzeMLXS45EV+FMfqndR2YAcQoR+5uQPYVn8N+R8jqGvpjECd5hgILE8cySkHLZUE4HfODXKva0X7+pXCChFJ/kofhvWVWF7OXq9SSUOyrtTqoIBtjMm4KqEoMnP0n+auei6ksgZLjbiVBZmUEKs7gtmKFAMlEEjrv96sXiryatf0Eq6fCEuQuUcuzM2BgoWdj9Skj4BxXObTXRHcpFcQSQhbc2QHTZXt9satJNtPsdxyR2VAa8XH4Bu8oK/HLg+nll06Iop1FxLLd2sjdCRt11FAFMKQ/96VeBNKxO1VXA98ZyftWTStXvnuWR4Y+mpCNglViPcgOwzI+COwCj5rO109vEi2wScQW+3px4+rAETgd9jFXBwfn4rQ0s3EQeOPkWxM1zKRuM8zDqPDFngLyAW9uMV4C/lB3S6X79bcOHffkUaM2rjxcVuHg2kvDId0aqd8kLJlZIs/UVJ5A5IBwK29G1iW4d5tvStUBRd42vIwPMhz9KAZAB5POay2WolpFLx7llVZIpEXqBdyAvGzDt6skE4BBx3FYRqzxROsiSTTCVokQDmTcS8eCeNnTxkngYOe1dMoxa3Ywzy4/N/7p6ZX5swy65PcZWxjHTPo/UyHaoPu8aEZcAZ54BOO4zUvc3DoYkVGkLkKzfSFUD1SN7ZPsB3J+1QklrqDIUEkaPJ/kLgDZEF4W3jH1HJHqY+xOPtIwdOyhH6icZkcs0srbd8jDJ78KMLgDsABWNSMMlGz6K7b6t/b5WCb4klPMERnPZAWP/EZqq+U3hMag8+qajEkqSHZCsgyoCn1MAeNq8KP4atZFbXLu4sYJ+lbwRlt6DcJn4ADMDjphj2HfH9dmXSVS1FvEAFSMRKOwwowAcfOOfzW07GwDoRdSprK3gvyR4irvZLgYbC2tYyBFFFHu4UrEIwf4O0d/b59qlcVCJbsysmz1OTlypBXc+7JYjBK542k8gdh2nK99ojhJvU8tGD3AP880r1SuDsPE0wRSzEKqgsSTgAAZJJPsBXB/GHiqfVHMSSSR2smXWNPRmFTjrzH6iXwdqdvc9ueveNfDrX1m9ukpiLkHOMq4U56b4IOxuxwc1SE8sb2UlJpLSGNwI3aAO8jIM+lSwAXgsBwcZqPFdu7Ro+L5EGM+Jdo0F3u+nvXy4li8ptAS20qAqqhrhRcOR3PV9QBPchVIHPxVyrDZ2ixRpFGNqRqI1HwqjAH9AVmqwvFYZbNGIZkRiOxKgkZGDgn5FZqUBz7XvKSMlptNkayuCCuFOYjk7iCn7eefTgZ9jzUTZeG9ZVpZHFs+wrGIt2wShVyZo2BO1mY8hgO3tiur0qWthKFbOpBMzjOUdGcL8R6hfJGI4rWWyJbYi7RJJM/cxwLGCu3ByXPH54rHba3qLyJBJp7SStJlY5I3h6ZTlX6jAoeASW4/813fbX7U/wC1YWyW79/nqZdtPmcZh0zWNQwghSwgkDI8rNvcbTglRkN6uQOO2TntmxW/klasii7mu7pxgMzSsgIHAUKvZRj5z966JSqaOEo0FanFL3zMZTlLVmnpWjw20Sw28axxoNoVft8k8k/c81uUpVJgKUpQClKUApSlAKUpQClKUApSlAKUpQClKUApSlAKUpQClKUB/9k=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17424" name="Picture 16" descr="http://school.discoveryeducation.com/clipart/images/ani-nest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072066" y="2143116"/>
            <a:ext cx="1600200" cy="1171575"/>
          </a:xfrm>
          <a:prstGeom prst="rect">
            <a:avLst/>
          </a:prstGeom>
          <a:noFill/>
        </p:spPr>
      </p:pic>
      <p:pic>
        <p:nvPicPr>
          <p:cNvPr id="9219" name="Picture 3" descr="D:\Images\201107\201107A0\27072011400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" y="3214686"/>
            <a:ext cx="3286116" cy="324840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Butterfly Clip Art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00034" y="357166"/>
            <a:ext cx="1152128" cy="1213411"/>
          </a:xfrm>
          <a:prstGeom prst="rect">
            <a:avLst/>
          </a:prstGeom>
          <a:noFill/>
        </p:spPr>
      </p:pic>
      <p:sp>
        <p:nvSpPr>
          <p:cNvPr id="7" name="TextBox 6"/>
          <p:cNvSpPr txBox="1"/>
          <p:nvPr/>
        </p:nvSpPr>
        <p:spPr>
          <a:xfrm>
            <a:off x="428596" y="1857364"/>
            <a:ext cx="5929354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/>
              <a:t>“Mum isn`t black and hairy and fat.</a:t>
            </a:r>
          </a:p>
          <a:p>
            <a:r>
              <a:rPr lang="en-GB" sz="2400" dirty="0" smtClean="0"/>
              <a:t>She`s not got so many legs as </a:t>
            </a:r>
            <a:r>
              <a:rPr lang="en-GB" sz="2400" i="1" dirty="0" smtClean="0"/>
              <a:t>that</a:t>
            </a:r>
            <a:r>
              <a:rPr lang="en-GB" sz="2400" dirty="0" smtClean="0"/>
              <a:t>!</a:t>
            </a:r>
          </a:p>
          <a:p>
            <a:r>
              <a:rPr lang="en-GB" sz="2400" dirty="0" smtClean="0"/>
              <a:t>She`d rather eat fruit than swallow a fly,</a:t>
            </a:r>
          </a:p>
          <a:p>
            <a:r>
              <a:rPr lang="en-GB" sz="2400" dirty="0" smtClean="0"/>
              <a:t>And she lives in the treetops, way up high.”</a:t>
            </a:r>
            <a:endParaRPr lang="en-GB" sz="2400" dirty="0"/>
          </a:p>
        </p:txBody>
      </p:sp>
      <p:sp>
        <p:nvSpPr>
          <p:cNvPr id="8" name="TextBox 7"/>
          <p:cNvSpPr txBox="1"/>
          <p:nvPr/>
        </p:nvSpPr>
        <p:spPr>
          <a:xfrm>
            <a:off x="3428992" y="5000636"/>
            <a:ext cx="600079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/>
              <a:t>“She lives in the trees? You should have said!</a:t>
            </a:r>
          </a:p>
          <a:p>
            <a:r>
              <a:rPr lang="en-GB" sz="2400" dirty="0" smtClean="0"/>
              <a:t>Your mummy`s hiding above your head.”</a:t>
            </a:r>
            <a:endParaRPr lang="en-GB" sz="2400" dirty="0"/>
          </a:p>
        </p:txBody>
      </p:sp>
      <p:pic>
        <p:nvPicPr>
          <p:cNvPr id="8194" name="Picture 2" descr="D:\Images\201107\201107A0\27072011394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893721" y="857232"/>
            <a:ext cx="2250279" cy="3000372"/>
          </a:xfrm>
          <a:prstGeom prst="rect">
            <a:avLst/>
          </a:prstGeom>
          <a:noFill/>
        </p:spPr>
      </p:pic>
      <p:pic>
        <p:nvPicPr>
          <p:cNvPr id="8195" name="Picture 3" descr="D:\Images\201107\201107A0\27072011401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4395410"/>
            <a:ext cx="3283453" cy="2462590"/>
          </a:xfrm>
          <a:prstGeom prst="rect">
            <a:avLst/>
          </a:prstGeom>
          <a:noFill/>
        </p:spPr>
      </p:pic>
      <p:sp>
        <p:nvSpPr>
          <p:cNvPr id="10" name="TextBox 9"/>
          <p:cNvSpPr txBox="1"/>
          <p:nvPr/>
        </p:nvSpPr>
        <p:spPr>
          <a:xfrm>
            <a:off x="2000232" y="500042"/>
            <a:ext cx="414340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/>
              <a:t>“No, no, no! That`s a spider.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2928926" y="428604"/>
            <a:ext cx="5786478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/>
              <a:t>“No, no, no! That`s a parrot.</a:t>
            </a:r>
          </a:p>
          <a:p>
            <a:endParaRPr lang="en-GB" sz="2400" dirty="0" smtClean="0"/>
          </a:p>
          <a:p>
            <a:r>
              <a:rPr lang="en-GB" sz="2400" dirty="0" smtClean="0"/>
              <a:t>“Mum`s got a nose and not a beak.</a:t>
            </a:r>
          </a:p>
          <a:p>
            <a:r>
              <a:rPr lang="en-GB" sz="2400" dirty="0" smtClean="0"/>
              <a:t>She doesn`t squawk and squabble and shriek.</a:t>
            </a:r>
          </a:p>
          <a:p>
            <a:r>
              <a:rPr lang="en-GB" sz="2400" dirty="0" smtClean="0"/>
              <a:t>She doesn`t have claws or feathery wings.</a:t>
            </a:r>
          </a:p>
          <a:p>
            <a:r>
              <a:rPr lang="en-GB" sz="2400" dirty="0" smtClean="0"/>
              <a:t>And anyway, my mum leaps and springs.”  </a:t>
            </a:r>
            <a:endParaRPr lang="en-GB" sz="2400" dirty="0"/>
          </a:p>
        </p:txBody>
      </p:sp>
      <p:sp>
        <p:nvSpPr>
          <p:cNvPr id="5" name="TextBox 4"/>
          <p:cNvSpPr txBox="1"/>
          <p:nvPr/>
        </p:nvSpPr>
        <p:spPr>
          <a:xfrm>
            <a:off x="1500166" y="5786454"/>
            <a:ext cx="721523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/>
              <a:t>“Aha! I`ve got it! She leaps about?</a:t>
            </a:r>
          </a:p>
          <a:p>
            <a:r>
              <a:rPr lang="en-GB" sz="2400" dirty="0" smtClean="0"/>
              <a:t>She is just round the corner, without a doubt.”</a:t>
            </a:r>
            <a:endParaRPr lang="en-GB" sz="2400" dirty="0"/>
          </a:p>
        </p:txBody>
      </p:sp>
      <p:pic>
        <p:nvPicPr>
          <p:cNvPr id="7170" name="Picture 2" descr="http://t0.gstatic.com/images?q=tbn:ANd9GcRj-xnh-EEFP5G7NU0UlMEKSqRmdrNmYcN9nCuL-xrIJUX8YgOR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173236" y="2928934"/>
            <a:ext cx="2970764" cy="3037675"/>
          </a:xfrm>
          <a:prstGeom prst="rect">
            <a:avLst/>
          </a:prstGeom>
          <a:noFill/>
        </p:spPr>
      </p:pic>
      <p:pic>
        <p:nvPicPr>
          <p:cNvPr id="7" name="Picture 6" descr="Butterfly Clip Art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429520" y="357166"/>
            <a:ext cx="1152128" cy="1213411"/>
          </a:xfrm>
          <a:prstGeom prst="rect">
            <a:avLst/>
          </a:prstGeom>
          <a:noFill/>
        </p:spPr>
      </p:pic>
      <p:pic>
        <p:nvPicPr>
          <p:cNvPr id="2" name="Picture 2" descr="D:\Images\201107\201107A0\27072011395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00034" y="500042"/>
            <a:ext cx="2089544" cy="464344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0" y="285728"/>
            <a:ext cx="6000792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/>
              <a:t>“No, no, no! That`s a frog!</a:t>
            </a:r>
          </a:p>
          <a:p>
            <a:endParaRPr lang="en-GB" sz="2400" dirty="0" smtClean="0"/>
          </a:p>
          <a:p>
            <a:r>
              <a:rPr lang="en-GB" sz="2400" dirty="0" smtClean="0"/>
              <a:t>“Butterfly, butterfly, please don`t joke!</a:t>
            </a:r>
          </a:p>
          <a:p>
            <a:r>
              <a:rPr lang="en-GB" sz="2400" dirty="0" smtClean="0"/>
              <a:t>Mum`s not green and she doesn`t croak.</a:t>
            </a:r>
          </a:p>
          <a:p>
            <a:r>
              <a:rPr lang="en-GB" sz="2400" dirty="0" smtClean="0"/>
              <a:t>She`s not a slimy. Oh dear, what`s a muddle!</a:t>
            </a:r>
          </a:p>
          <a:p>
            <a:r>
              <a:rPr lang="en-GB" sz="2400" dirty="0" smtClean="0"/>
              <a:t>She`s brown and furry and nice to cuddle.”</a:t>
            </a:r>
            <a:endParaRPr lang="en-GB" sz="2400" dirty="0"/>
          </a:p>
        </p:txBody>
      </p:sp>
      <p:sp>
        <p:nvSpPr>
          <p:cNvPr id="3" name="TextBox 2"/>
          <p:cNvSpPr txBox="1"/>
          <p:nvPr/>
        </p:nvSpPr>
        <p:spPr>
          <a:xfrm>
            <a:off x="3357554" y="5657671"/>
            <a:ext cx="728667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/>
              <a:t>“Brown fur – why didn`t you tell me so?</a:t>
            </a:r>
          </a:p>
          <a:p>
            <a:r>
              <a:rPr lang="en-GB" sz="2400" dirty="0" smtClean="0"/>
              <a:t>We`ll find her in no time – of we go!”</a:t>
            </a:r>
          </a:p>
          <a:p>
            <a:endParaRPr lang="en-GB" sz="2400" dirty="0"/>
          </a:p>
        </p:txBody>
      </p:sp>
      <p:pic>
        <p:nvPicPr>
          <p:cNvPr id="6" name="Picture 5" descr="Butterfly Clip Art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357950" y="500042"/>
            <a:ext cx="1152128" cy="1213411"/>
          </a:xfrm>
          <a:prstGeom prst="rect">
            <a:avLst/>
          </a:prstGeom>
          <a:noFill/>
        </p:spPr>
      </p:pic>
      <p:pic>
        <p:nvPicPr>
          <p:cNvPr id="6146" name="Picture 2" descr="D:\Images\201107\201107A0\27072011396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14678" y="2571744"/>
            <a:ext cx="3286148" cy="2464611"/>
          </a:xfrm>
          <a:prstGeom prst="rect">
            <a:avLst/>
          </a:prstGeom>
          <a:noFill/>
        </p:spPr>
      </p:pic>
      <p:pic>
        <p:nvPicPr>
          <p:cNvPr id="6147" name="Picture 3" descr="D:\Images\201107\201107A0\27072011402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5072074"/>
            <a:ext cx="2950076" cy="2212557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643274" y="0"/>
            <a:ext cx="5500726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/>
              <a:t>“No, no, no! That`s a bat.</a:t>
            </a:r>
          </a:p>
          <a:p>
            <a:endParaRPr lang="en-GB" sz="2400" dirty="0" smtClean="0"/>
          </a:p>
          <a:p>
            <a:r>
              <a:rPr lang="en-GB" sz="2400" dirty="0" smtClean="0"/>
              <a:t>“why do you keep on getting it wrong?</a:t>
            </a:r>
          </a:p>
          <a:p>
            <a:r>
              <a:rPr lang="en-GB" sz="2400" dirty="0" smtClean="0"/>
              <a:t>Mum`s doesn`t sleep the whole day long.</a:t>
            </a:r>
          </a:p>
          <a:p>
            <a:r>
              <a:rPr lang="en-GB" sz="2400" dirty="0" smtClean="0"/>
              <a:t>I told you, she`s got no wings at all,</a:t>
            </a:r>
          </a:p>
          <a:p>
            <a:r>
              <a:rPr lang="en-GB" sz="2400" dirty="0" smtClean="0"/>
              <a:t>And anyway, she`s not </a:t>
            </a:r>
            <a:r>
              <a:rPr lang="en-GB" sz="2400" i="1" dirty="0" smtClean="0"/>
              <a:t>nearly</a:t>
            </a:r>
            <a:r>
              <a:rPr lang="en-GB" sz="2400" dirty="0" smtClean="0"/>
              <a:t> so small!”</a:t>
            </a:r>
            <a:endParaRPr lang="en-GB" sz="2400" dirty="0"/>
          </a:p>
        </p:txBody>
      </p:sp>
      <p:sp>
        <p:nvSpPr>
          <p:cNvPr id="3" name="TextBox 2"/>
          <p:cNvSpPr txBox="1"/>
          <p:nvPr/>
        </p:nvSpPr>
        <p:spPr>
          <a:xfrm>
            <a:off x="0" y="4429132"/>
            <a:ext cx="550072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/>
              <a:t>“Your mum`s not little? Now let me think.</a:t>
            </a:r>
          </a:p>
          <a:p>
            <a:r>
              <a:rPr lang="en-GB" sz="2400" dirty="0" smtClean="0"/>
              <a:t>She`s down by the river, having a drink!”</a:t>
            </a:r>
            <a:endParaRPr lang="en-GB" sz="2400" dirty="0"/>
          </a:p>
        </p:txBody>
      </p:sp>
      <p:pic>
        <p:nvPicPr>
          <p:cNvPr id="6" name="Picture 5" descr="Butterfly Clip Art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143768" y="2357430"/>
            <a:ext cx="1152128" cy="1213411"/>
          </a:xfrm>
          <a:prstGeom prst="rect">
            <a:avLst/>
          </a:prstGeom>
          <a:noFill/>
        </p:spPr>
      </p:pic>
      <p:pic>
        <p:nvPicPr>
          <p:cNvPr id="4" name="Picture 2" descr="D:\Images\201107\201107A0\27072011398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572132" y="3500438"/>
            <a:ext cx="2035965" cy="2714620"/>
          </a:xfrm>
          <a:prstGeom prst="rect">
            <a:avLst/>
          </a:prstGeom>
          <a:noFill/>
        </p:spPr>
      </p:pic>
      <p:pic>
        <p:nvPicPr>
          <p:cNvPr id="5123" name="Picture 3" descr="D:\Images\201107\201107A0\27072011403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42910" y="357166"/>
            <a:ext cx="2714612" cy="300039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4786314" y="642918"/>
            <a:ext cx="6572296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/>
              <a:t>“NO, </a:t>
            </a:r>
            <a:r>
              <a:rPr lang="en-GB" sz="3200" dirty="0" smtClean="0"/>
              <a:t>NO</a:t>
            </a:r>
            <a:r>
              <a:rPr lang="en-GB" sz="3600" dirty="0" smtClean="0"/>
              <a:t>, NO!</a:t>
            </a:r>
          </a:p>
          <a:p>
            <a:r>
              <a:rPr lang="en-GB" sz="2400" dirty="0" smtClean="0"/>
              <a:t>That`s the elephant again!</a:t>
            </a:r>
            <a:endParaRPr lang="en-GB" sz="2400" dirty="0"/>
          </a:p>
        </p:txBody>
      </p:sp>
      <p:sp>
        <p:nvSpPr>
          <p:cNvPr id="3" name="TextBox 2"/>
          <p:cNvSpPr txBox="1"/>
          <p:nvPr/>
        </p:nvSpPr>
        <p:spPr>
          <a:xfrm>
            <a:off x="0" y="4549676"/>
            <a:ext cx="6572296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/>
              <a:t>“Butterfly, butterfly, can`t you see ?</a:t>
            </a:r>
          </a:p>
          <a:p>
            <a:r>
              <a:rPr lang="en-GB" sz="2400" dirty="0" smtClean="0"/>
              <a:t>None of the creatures looks like me!”</a:t>
            </a:r>
          </a:p>
          <a:p>
            <a:r>
              <a:rPr lang="en-GB" sz="2400" dirty="0" smtClean="0"/>
              <a:t>“You never told me she looks like you!”</a:t>
            </a:r>
          </a:p>
          <a:p>
            <a:r>
              <a:rPr lang="en-GB" sz="2400" dirty="0" smtClean="0"/>
              <a:t>“of course I didn`t I thought you knew!”</a:t>
            </a:r>
          </a:p>
          <a:p>
            <a:r>
              <a:rPr lang="en-GB" sz="2400" dirty="0" smtClean="0"/>
              <a:t>“I didn`t know. I couldn't! You see...</a:t>
            </a:r>
          </a:p>
          <a:p>
            <a:endParaRPr lang="en-GB" sz="2400" dirty="0"/>
          </a:p>
        </p:txBody>
      </p:sp>
      <p:pic>
        <p:nvPicPr>
          <p:cNvPr id="6" name="Picture 5" descr="Butterfly Clip Art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714612" y="0"/>
            <a:ext cx="1152128" cy="1213411"/>
          </a:xfrm>
          <a:prstGeom prst="rect">
            <a:avLst/>
          </a:prstGeom>
          <a:noFill/>
        </p:spPr>
      </p:pic>
      <p:pic>
        <p:nvPicPr>
          <p:cNvPr id="4" name="Picture 2" descr="D:\Images\201107\201107A0\27072011399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714356"/>
            <a:ext cx="2732504" cy="3643338"/>
          </a:xfrm>
          <a:prstGeom prst="rect">
            <a:avLst/>
          </a:prstGeom>
          <a:noFill/>
        </p:spPr>
      </p:pic>
      <p:pic>
        <p:nvPicPr>
          <p:cNvPr id="8" name="Picture 3" descr="D:\Images\201107\201107A0\27072011404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357818" y="2643182"/>
            <a:ext cx="3378704" cy="253402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928894" y="1714488"/>
            <a:ext cx="621510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/>
              <a:t>“...None of my babies looks like me.</a:t>
            </a:r>
          </a:p>
          <a:p>
            <a:r>
              <a:rPr lang="en-GB" sz="2400" dirty="0" smtClean="0"/>
              <a:t>So she looks like you! Well, if that`s the case</a:t>
            </a:r>
          </a:p>
          <a:p>
            <a:r>
              <a:rPr lang="en-GB" sz="2400" dirty="0" smtClean="0"/>
              <a:t>We`ll soon discover her hiding place.”</a:t>
            </a:r>
            <a:endParaRPr lang="en-GB" sz="2400" dirty="0"/>
          </a:p>
        </p:txBody>
      </p:sp>
      <p:pic>
        <p:nvPicPr>
          <p:cNvPr id="5" name="Picture 4" descr="Butterfly Clip Art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143372" y="357166"/>
            <a:ext cx="1152128" cy="1213411"/>
          </a:xfrm>
          <a:prstGeom prst="rect">
            <a:avLst/>
          </a:prstGeom>
          <a:noFill/>
        </p:spPr>
      </p:pic>
      <p:pic>
        <p:nvPicPr>
          <p:cNvPr id="1026" name="Picture 2" descr="D:\Images\201107\201107A0\27072011378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143240" y="3429000"/>
            <a:ext cx="5378968" cy="2962656"/>
          </a:xfrm>
          <a:prstGeom prst="rect">
            <a:avLst/>
          </a:prstGeom>
          <a:noFill/>
        </p:spPr>
      </p:pic>
      <p:pic>
        <p:nvPicPr>
          <p:cNvPr id="7" name="Picture 2" descr="D:\Images\201107\201107A0\27072011379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2643174" cy="198238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929058" y="1857364"/>
            <a:ext cx="635795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/>
              <a:t>No, no, no! That`s my dad!”</a:t>
            </a:r>
            <a:endParaRPr lang="en-GB" sz="2400" dirty="0"/>
          </a:p>
        </p:txBody>
      </p:sp>
      <p:sp>
        <p:nvSpPr>
          <p:cNvPr id="3" name="TextBox 2"/>
          <p:cNvSpPr txBox="1"/>
          <p:nvPr/>
        </p:nvSpPr>
        <p:spPr>
          <a:xfrm>
            <a:off x="0" y="3286124"/>
            <a:ext cx="71438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/>
              <a:t>“Come little monkey, come, come, come.</a:t>
            </a:r>
          </a:p>
          <a:p>
            <a:r>
              <a:rPr lang="en-GB" sz="2400" dirty="0" smtClean="0"/>
              <a:t>It`s time I took you home to ...”</a:t>
            </a:r>
            <a:endParaRPr lang="en-GB" sz="2400" dirty="0"/>
          </a:p>
        </p:txBody>
      </p:sp>
      <p:pic>
        <p:nvPicPr>
          <p:cNvPr id="5" name="Picture 4" descr="Butterfly Clip Art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929322" y="357166"/>
            <a:ext cx="1152128" cy="1213411"/>
          </a:xfrm>
          <a:prstGeom prst="rect">
            <a:avLst/>
          </a:prstGeom>
          <a:noFill/>
        </p:spPr>
      </p:pic>
      <p:pic>
        <p:nvPicPr>
          <p:cNvPr id="2051" name="Picture 3" descr="D:\Images\201107\201107A0\27072011384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3283453" cy="2462590"/>
          </a:xfrm>
          <a:prstGeom prst="rect">
            <a:avLst/>
          </a:prstGeom>
          <a:noFill/>
        </p:spPr>
      </p:pic>
      <p:pic>
        <p:nvPicPr>
          <p:cNvPr id="6" name="Picture 4" descr="D:\Images\201107\201107A0\27072011381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929322" y="2857496"/>
            <a:ext cx="2786064" cy="371475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D:\Images\201107\201107A0\27072011390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500563" y="0"/>
            <a:ext cx="4643437" cy="7429528"/>
          </a:xfrm>
          <a:prstGeom prst="rect">
            <a:avLst/>
          </a:prstGeom>
          <a:noFill/>
        </p:spPr>
      </p:pic>
      <p:pic>
        <p:nvPicPr>
          <p:cNvPr id="3075" name="Picture 3" descr="D:\Images\201107\201107A0\27072011389.jpg"/>
          <p:cNvPicPr>
            <a:picLocks noGrp="1" noChangeAspect="1" noChangeArrowheads="1"/>
          </p:cNvPicPr>
          <p:nvPr>
            <p:ph sz="half"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4495800" cy="6858000"/>
          </a:xfrm>
          <a:prstGeom prst="rect">
            <a:avLst/>
          </a:prstGeom>
          <a:noFill/>
        </p:spPr>
      </p:pic>
      <p:pic>
        <p:nvPicPr>
          <p:cNvPr id="7" name="Picture 6" descr="Butterfly Clip Art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072330" y="0"/>
            <a:ext cx="580624" cy="61150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Custom 1">
      <a:dk1>
        <a:sysClr val="windowText" lastClr="000000"/>
      </a:dk1>
      <a:lt1>
        <a:sysClr val="window" lastClr="FFFFFF"/>
      </a:lt1>
      <a:dk2>
        <a:srgbClr val="1F497D"/>
      </a:dk2>
      <a:lt2>
        <a:srgbClr val="EBEE6C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Custom 1">
      <a:majorFont>
        <a:latin typeface="Times New Roman"/>
        <a:ea typeface=""/>
        <a:cs typeface=""/>
      </a:majorFont>
      <a:minorFont>
        <a:latin typeface="Times New Roman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218</TotalTime>
  <Words>601</Words>
  <Application>Microsoft Office PowerPoint</Application>
  <PresentationFormat>On-screen Show (4:3)</PresentationFormat>
  <Paragraphs>67</Paragraphs>
  <Slides>13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14" baseType="lpstr">
      <vt:lpstr>Office Theme</vt:lpstr>
      <vt:lpstr>Slide 1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  <vt:lpstr>Slide 11</vt:lpstr>
      <vt:lpstr>Slide 12</vt:lpstr>
      <vt:lpstr>Slide 13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gilgil</dc:creator>
  <cp:lastModifiedBy>User</cp:lastModifiedBy>
  <cp:revision>25</cp:revision>
  <dcterms:created xsi:type="dcterms:W3CDTF">2011-07-25T08:17:32Z</dcterms:created>
  <dcterms:modified xsi:type="dcterms:W3CDTF">2016-02-28T21:14:20Z</dcterms:modified>
</cp:coreProperties>
</file>