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4"/>
    <p:sldMasterId id="2147483673" r:id="rId5"/>
  </p:sldMasterIdLst>
  <p:notesMasterIdLst>
    <p:notesMasterId r:id="rId8"/>
  </p:notesMasterIdLst>
  <p:sldIdLst>
    <p:sldId id="257" r:id="rId6"/>
    <p:sldId id="258" r:id="rId7"/>
  </p:sldIdLst>
  <p:sldSz cx="13787438" cy="7715250"/>
  <p:notesSz cx="6858000" cy="9144000"/>
  <p:embeddedFontLst>
    <p:embeddedFont>
      <p:font typeface="Montserrat" panose="020B0604020202020204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Montserrat SemiBold" panose="020B0604020202020204" charset="0"/>
      <p:regular r:id="rId17"/>
      <p:bold r:id="rId18"/>
      <p:italic r:id="rId19"/>
      <p:boldItalic r:id="rId20"/>
    </p:embeddedFont>
    <p:embeddedFont>
      <p:font typeface="Montserrat Medium" panose="020B0604020202020204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430">
          <p15:clr>
            <a:srgbClr val="A4A3A4"/>
          </p15:clr>
        </p15:guide>
        <p15:guide id="2" pos="43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78" y="198"/>
      </p:cViewPr>
      <p:guideLst>
        <p:guide orient="horz" pos="2430"/>
        <p:guide pos="43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13.fntdata"/><Relationship Id="rId7" Type="http://schemas.openxmlformats.org/officeDocument/2006/relationships/slide" Target="slides/slide2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5" Type="http://schemas.openxmlformats.org/officeDocument/2006/relationships/slideMaster" Target="slideMasters/slideMaster2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1592730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bbe54e9e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8bbe54e9e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7138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8bbe54e9ed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0" name="Google Shape;140;g8bbe54e9ed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1217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70017" y="1116797"/>
            <a:ext cx="12848100" cy="30786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1pPr>
            <a:lvl2pPr lvl="1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2pPr>
            <a:lvl3pPr lvl="2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3pPr>
            <a:lvl4pPr lvl="3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4pPr>
            <a:lvl5pPr lvl="4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5pPr>
            <a:lvl6pPr lvl="5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6pPr>
            <a:lvl7pPr lvl="6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7pPr>
            <a:lvl8pPr lvl="7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8pPr>
            <a:lvl9pPr lvl="8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70004" y="4250940"/>
            <a:ext cx="12848100" cy="118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70004" y="3226087"/>
            <a:ext cx="12848100" cy="12627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7286650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70004" y="833351"/>
            <a:ext cx="4234200" cy="11334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70004" y="2084278"/>
            <a:ext cx="4234200" cy="47688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739235" y="675186"/>
            <a:ext cx="9601800" cy="61359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894000" y="-187"/>
            <a:ext cx="6894000" cy="7714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400341" y="1849655"/>
            <a:ext cx="6099600" cy="22233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400341" y="4204367"/>
            <a:ext cx="6099600" cy="18525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7448144" y="1086049"/>
            <a:ext cx="5785800" cy="55422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70004" y="6345492"/>
            <a:ext cx="9045300" cy="9075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70004" y="1659091"/>
            <a:ext cx="12848100" cy="29451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1pPr>
            <a:lvl2pPr lvl="1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2pPr>
            <a:lvl3pPr lvl="2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3pPr>
            <a:lvl4pPr lvl="3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4pPr>
            <a:lvl5pPr lvl="4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5pPr>
            <a:lvl6pPr lvl="5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6pPr>
            <a:lvl7pPr lvl="6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7pPr>
            <a:lvl8pPr lvl="7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8pPr>
            <a:lvl9pPr lvl="8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70004" y="4728062"/>
            <a:ext cx="12848100" cy="19512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 algn="ctr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 algn="ctr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59" name="Google Shape;59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94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13117336" y="6688410"/>
            <a:ext cx="6708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7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8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9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20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2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1" name="Google Shape;91;p22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2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3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3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8" name="Google Shape;98;p23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7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3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0" name="Google Shape;100;p23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79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3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3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79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3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4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107" name="Google Shape;107;p2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8" name="Google Shape;108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5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11" name="Google Shape;111;p25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12" name="Google Shape;112;p25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Char char="●"/>
              <a:defRPr sz="2700">
                <a:solidFill>
                  <a:schemeClr val="dk2"/>
                </a:solidFill>
              </a:defRPr>
            </a:lvl1pPr>
            <a:lvl2pPr marL="914400" lvl="1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2pPr>
            <a:lvl3pPr marL="1371600" lvl="2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3pPr>
            <a:lvl4pPr marL="1828800" lvl="3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4pPr>
            <a:lvl5pPr marL="2286000" lvl="4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5pPr>
            <a:lvl6pPr marL="2743200" lvl="5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6pPr>
            <a:lvl7pPr marL="3200400" lvl="6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7pPr>
            <a:lvl8pPr marL="3657600" lvl="7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8pPr>
            <a:lvl9pPr marL="4114800" lvl="8" indent="-361950">
              <a:lnSpc>
                <a:spcPct val="115000"/>
              </a:lnSpc>
              <a:spcBef>
                <a:spcPts val="2400"/>
              </a:spcBef>
              <a:spcAft>
                <a:spcPts val="240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r">
              <a:buNone/>
              <a:defRPr sz="1500">
                <a:solidFill>
                  <a:schemeClr val="dk2"/>
                </a:solidFill>
              </a:defRPr>
            </a:lvl1pPr>
            <a:lvl2pPr lvl="1" algn="r">
              <a:buNone/>
              <a:defRPr sz="1500">
                <a:solidFill>
                  <a:schemeClr val="dk2"/>
                </a:solidFill>
              </a:defRPr>
            </a:lvl2pPr>
            <a:lvl3pPr lvl="2" algn="r">
              <a:buNone/>
              <a:defRPr sz="1500">
                <a:solidFill>
                  <a:schemeClr val="dk2"/>
                </a:solidFill>
              </a:defRPr>
            </a:lvl3pPr>
            <a:lvl4pPr lvl="3" algn="r">
              <a:buNone/>
              <a:defRPr sz="1500">
                <a:solidFill>
                  <a:schemeClr val="dk2"/>
                </a:solidFill>
              </a:defRPr>
            </a:lvl4pPr>
            <a:lvl5pPr lvl="4" algn="r">
              <a:buNone/>
              <a:defRPr sz="1500">
                <a:solidFill>
                  <a:schemeClr val="dk2"/>
                </a:solidFill>
              </a:defRPr>
            </a:lvl5pPr>
            <a:lvl6pPr lvl="5" algn="r">
              <a:buNone/>
              <a:defRPr sz="1500">
                <a:solidFill>
                  <a:schemeClr val="dk2"/>
                </a:solidFill>
              </a:defRPr>
            </a:lvl6pPr>
            <a:lvl7pPr lvl="6" algn="r">
              <a:buNone/>
              <a:defRPr sz="1500">
                <a:solidFill>
                  <a:schemeClr val="dk2"/>
                </a:solidFill>
              </a:defRPr>
            </a:lvl7pPr>
            <a:lvl8pPr lvl="7" algn="r">
              <a:buNone/>
              <a:defRPr sz="1500">
                <a:solidFill>
                  <a:schemeClr val="dk2"/>
                </a:solidFill>
              </a:defRPr>
            </a:lvl8pPr>
            <a:lvl9pPr lvl="8" algn="r">
              <a:buNone/>
              <a:defRPr sz="15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8"/>
          <p:cNvSpPr txBox="1">
            <a:spLocks noGrp="1"/>
          </p:cNvSpPr>
          <p:nvPr>
            <p:ph type="sldNum" idx="12"/>
          </p:nvPr>
        </p:nvSpPr>
        <p:spPr>
          <a:xfrm flipH="1">
            <a:off x="265945" y="7219874"/>
            <a:ext cx="941400" cy="2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Montserrat Medium"/>
                <a:buNone/>
              </a:pPr>
              <a:t>1</a:t>
            </a:fld>
            <a:endParaRPr/>
          </a:p>
        </p:txBody>
      </p:sp>
      <p:sp>
        <p:nvSpPr>
          <p:cNvPr id="127" name="Google Shape;127;p28"/>
          <p:cNvSpPr/>
          <p:nvPr/>
        </p:nvSpPr>
        <p:spPr>
          <a:xfrm>
            <a:off x="567460" y="350614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8"/>
          <p:cNvSpPr/>
          <p:nvPr/>
        </p:nvSpPr>
        <p:spPr>
          <a:xfrm>
            <a:off x="1336466" y="1645554"/>
            <a:ext cx="3891600" cy="38292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28"/>
          <p:cNvSpPr/>
          <p:nvPr/>
        </p:nvSpPr>
        <p:spPr>
          <a:xfrm>
            <a:off x="8295456" y="1645553"/>
            <a:ext cx="3891600" cy="36780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28"/>
          <p:cNvSpPr txBox="1"/>
          <p:nvPr/>
        </p:nvSpPr>
        <p:spPr>
          <a:xfrm>
            <a:off x="1545015" y="1097945"/>
            <a:ext cx="37419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has a curved surface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1" name="Google Shape;13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687" y="5331673"/>
            <a:ext cx="1830493" cy="1297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9584" y="5396382"/>
            <a:ext cx="2025895" cy="1167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68436" y="5323641"/>
            <a:ext cx="1187062" cy="1167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73984" y="5278784"/>
            <a:ext cx="1187058" cy="125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81745" y="5190527"/>
            <a:ext cx="1485139" cy="143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9974760" y="5313941"/>
            <a:ext cx="1187058" cy="118705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8"/>
          <p:cNvSpPr txBox="1"/>
          <p:nvPr/>
        </p:nvSpPr>
        <p:spPr>
          <a:xfrm>
            <a:off x="8103843" y="1097945"/>
            <a:ext cx="43965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has no curved surface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9"/>
          <p:cNvSpPr txBox="1">
            <a:spLocks noGrp="1"/>
          </p:cNvSpPr>
          <p:nvPr>
            <p:ph type="sldNum" idx="12"/>
          </p:nvPr>
        </p:nvSpPr>
        <p:spPr>
          <a:xfrm>
            <a:off x="223434" y="7278016"/>
            <a:ext cx="814200" cy="2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43" name="Google Shape;143;p29"/>
          <p:cNvSpPr/>
          <p:nvPr/>
        </p:nvSpPr>
        <p:spPr>
          <a:xfrm>
            <a:off x="567460" y="350614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9"/>
          <p:cNvSpPr/>
          <p:nvPr/>
        </p:nvSpPr>
        <p:spPr>
          <a:xfrm>
            <a:off x="1545015" y="2107705"/>
            <a:ext cx="4237200" cy="41880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29"/>
          <p:cNvSpPr/>
          <p:nvPr/>
        </p:nvSpPr>
        <p:spPr>
          <a:xfrm>
            <a:off x="7856174" y="2107705"/>
            <a:ext cx="4237200" cy="41880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29"/>
          <p:cNvSpPr txBox="1"/>
          <p:nvPr/>
        </p:nvSpPr>
        <p:spPr>
          <a:xfrm>
            <a:off x="1545015" y="1341794"/>
            <a:ext cx="37419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has a curved surface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7" name="Google Shape;14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05006" y="2709517"/>
            <a:ext cx="1830493" cy="1297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96897" y="2774245"/>
            <a:ext cx="2025895" cy="1167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308130" y="4311107"/>
            <a:ext cx="1187062" cy="1167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96897" y="4266250"/>
            <a:ext cx="1187058" cy="125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652185" y="4311100"/>
            <a:ext cx="1485139" cy="143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953942" y="4301439"/>
            <a:ext cx="1187058" cy="118705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9"/>
          <p:cNvSpPr txBox="1"/>
          <p:nvPr/>
        </p:nvSpPr>
        <p:spPr>
          <a:xfrm>
            <a:off x="8103843" y="1341794"/>
            <a:ext cx="43965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has no curved surface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C7C79A5-3B79-43F5-BA0E-1D1FABFCDF75}">
  <ds:schemaRefs>
    <ds:schemaRef ds:uri="http://www.w3.org/XML/1998/namespace"/>
    <ds:schemaRef ds:uri="1db3778a-6a24-4db4-a392-ec848339ab76"/>
    <ds:schemaRef ds:uri="http://purl.org/dc/elements/1.1/"/>
    <ds:schemaRef ds:uri="http://purl.org/dc/terms/"/>
    <ds:schemaRef ds:uri="dfe88c32-074c-41fb-91ee-851547df7c55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778B407D-45EE-48DC-9641-C3154AD182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F739B4-CFDD-470F-B930-A0161B8928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Custom</PresentationFormat>
  <Paragraphs>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Montserrat</vt:lpstr>
      <vt:lpstr>Calibri</vt:lpstr>
      <vt:lpstr>Montserrat SemiBold</vt:lpstr>
      <vt:lpstr>Montserrat Medium</vt:lpstr>
      <vt:lpstr>Simple Light</vt:lpstr>
      <vt:lpstr>Oak National Academy v2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HP</cp:lastModifiedBy>
  <cp:revision>1</cp:revision>
  <dcterms:modified xsi:type="dcterms:W3CDTF">2020-11-14T12:04:14Z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