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72" r:id="rId3"/>
    <p:sldId id="274" r:id="rId4"/>
    <p:sldId id="276" r:id="rId5"/>
    <p:sldId id="278" r:id="rId6"/>
    <p:sldId id="279" r:id="rId7"/>
    <p:sldId id="280" r:id="rId8"/>
    <p:sldId id="281" r:id="rId9"/>
    <p:sldId id="267" r:id="rId10"/>
  </p:sldIdLst>
  <p:sldSz cx="9144000" cy="6858000" type="screen4x3"/>
  <p:notesSz cx="6858000" cy="9144000"/>
  <p:embeddedFontLst>
    <p:embeddedFont>
      <p:font typeface="Twinkl" charset="0"/>
      <p:regular r:id="rId13"/>
      <p:bold r:id="rId14"/>
    </p:embeddedFont>
    <p:embeddedFont>
      <p:font typeface="Sassoon Infant Rg" charset="0"/>
      <p:regular r:id="rId15"/>
      <p:bold r:id="rId16"/>
    </p:embeddedFont>
    <p:embeddedFont>
      <p:font typeface="Sassoon Infant Md" charset="0"/>
      <p:regular r:id="rId17"/>
    </p:embeddedFont>
    <p:embeddedFont>
      <p:font typeface="Calibri" pitchFamily="34" charset="0"/>
      <p:regular r:id="rId18"/>
      <p:bold r:id="rId19"/>
      <p:italic r:id="rId20"/>
      <p:boldItalic r:id="rId21"/>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1F668"/>
    <a:srgbClr val="4EB91A"/>
    <a:srgbClr val="FFC4BE"/>
    <a:srgbClr val="82DC56"/>
    <a:srgbClr val="80C1EB"/>
    <a:srgbClr val="ACDDFC"/>
    <a:srgbClr val="21A6F9"/>
    <a:srgbClr val="1C1C1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35" autoAdjust="0"/>
    <p:restoredTop sz="94660"/>
  </p:normalViewPr>
  <p:slideViewPr>
    <p:cSldViewPr snapToGrid="0" showGuides="1">
      <p:cViewPr varScale="1">
        <p:scale>
          <a:sx n="73" d="100"/>
          <a:sy n="73" d="100"/>
        </p:scale>
        <p:origin x="-1332" y="-102"/>
      </p:cViewPr>
      <p:guideLst>
        <p:guide orient="horz" pos="2160"/>
        <p:guide orient="horz" pos="3997"/>
        <p:guide orient="horz" pos="323"/>
        <p:guide orient="horz" pos="459"/>
        <p:guide orient="horz" pos="3838"/>
        <p:guide pos="2880"/>
        <p:guide pos="317"/>
        <p:guide pos="5443"/>
        <p:guide pos="476"/>
        <p:guide pos="5284"/>
      </p:guideLst>
    </p:cSldViewPr>
  </p:slideViewPr>
  <p:notesTextViewPr>
    <p:cViewPr>
      <p:scale>
        <a:sx n="3" d="2"/>
        <a:sy n="3" d="2"/>
      </p:scale>
      <p:origin x="0" y="0"/>
    </p:cViewPr>
  </p:notesTextViewPr>
  <p:notesViewPr>
    <p:cSldViewPr snapToGrid="0" showGuides="1">
      <p:cViewPr varScale="1">
        <p:scale>
          <a:sx n="86" d="100"/>
          <a:sy n="86" d="100"/>
        </p:scale>
        <p:origin x="2928" y="7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D3A79862-1786-40DC-872E-91751593E6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xmlns="" id="{5200BDD9-1079-4B1B-95B3-23CF81400D3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E66EF9E-9E63-4BFF-8618-5B8B98E96621}" type="datetimeFigureOut">
              <a:rPr lang="en-GB"/>
              <a:pPr>
                <a:defRPr/>
              </a:pPr>
              <a:t>05/06/2020</a:t>
            </a:fld>
            <a:endParaRPr lang="en-GB"/>
          </a:p>
        </p:txBody>
      </p:sp>
      <p:sp>
        <p:nvSpPr>
          <p:cNvPr id="4" name="Footer Placeholder 3">
            <a:extLst>
              <a:ext uri="{FF2B5EF4-FFF2-40B4-BE49-F238E27FC236}">
                <a16:creationId xmlns:a16="http://schemas.microsoft.com/office/drawing/2014/main" xmlns="" id="{6859A15A-166E-42B6-B0E1-C3BC9297B25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xmlns="" id="{F111B2C0-EA0B-442F-A0CB-8E2737D07FA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7CCF32D6-B954-4649-8B69-80B15E1C74DC}"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2C05553F-EF67-4569-8878-8A27511D7DA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xmlns="" id="{5B466439-97C0-4DA3-B39B-2438F26C2025}"/>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FCC9B1B-1A81-4597-AF09-A7EE6087E315}" type="datetimeFigureOut">
              <a:rPr lang="en-GB"/>
              <a:pPr>
                <a:defRPr/>
              </a:pPr>
              <a:t>05/06/2020</a:t>
            </a:fld>
            <a:endParaRPr lang="en-GB"/>
          </a:p>
        </p:txBody>
      </p:sp>
      <p:sp>
        <p:nvSpPr>
          <p:cNvPr id="4" name="Slide Image Placeholder 3">
            <a:extLst>
              <a:ext uri="{FF2B5EF4-FFF2-40B4-BE49-F238E27FC236}">
                <a16:creationId xmlns:a16="http://schemas.microsoft.com/office/drawing/2014/main" xmlns="" id="{1F44F1A6-756B-475A-985F-63B8AD4608A0}"/>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xmlns="" id="{8E382BBF-AB0D-40E7-9AAF-504D5F4E9EFA}"/>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xmlns="" id="{9E0277B1-17C4-4122-8D92-6B17254D77B8}"/>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xmlns="" id="{C624889C-B170-41D0-9630-83BADDE2677F}"/>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E9891B77-2050-4006-BDD7-A65977BF51EC}"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91752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DB1EDDBC-4692-475C-9176-A7708745A95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r>
              <a:rPr lang="en-GB" dirty="0"/>
              <a:t>Click to edit Master text styles</a:t>
            </a:r>
          </a:p>
        </p:txBody>
      </p:sp>
    </p:spTree>
    <p:extLst>
      <p:ext uri="{BB962C8B-B14F-4D97-AF65-F5344CB8AC3E}">
        <p14:creationId xmlns:p14="http://schemas.microsoft.com/office/powerpoint/2010/main" xmlns="" val="36017893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5858BC85-64F2-4FE4-B2B3-11E83509A01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Rectangle 4">
            <a:extLst>
              <a:ext uri="{FF2B5EF4-FFF2-40B4-BE49-F238E27FC236}">
                <a16:creationId xmlns:a16="http://schemas.microsoft.com/office/drawing/2014/main" xmlns="" id="{E9BF7433-BC45-4A6B-AD3C-7B707694FB45}"/>
              </a:ext>
            </a:extLst>
          </p:cNvPr>
          <p:cNvSpPr/>
          <p:nvPr userDrawn="1"/>
        </p:nvSpPr>
        <p:spPr>
          <a:xfrm>
            <a:off x="457200" y="1514475"/>
            <a:ext cx="8220075" cy="4881563"/>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xmlns="" val="496375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9" name="Rounded Rectangle 3">
            <a:extLst>
              <a:ext uri="{FF2B5EF4-FFF2-40B4-BE49-F238E27FC236}">
                <a16:creationId xmlns:a16="http://schemas.microsoft.com/office/drawing/2014/main" xmlns="" id="{32F7FAA5-6DA8-4432-AA19-123C71891B8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0" name="Rectangle 9">
            <a:extLst>
              <a:ext uri="{FF2B5EF4-FFF2-40B4-BE49-F238E27FC236}">
                <a16:creationId xmlns:a16="http://schemas.microsoft.com/office/drawing/2014/main" xmlns="" id="{6B5D55C7-AE37-43E9-A7A1-293407A337D8}"/>
              </a:ext>
            </a:extLst>
          </p:cNvPr>
          <p:cNvSpPr/>
          <p:nvPr userDrawn="1"/>
        </p:nvSpPr>
        <p:spPr>
          <a:xfrm>
            <a:off x="755650" y="1514475"/>
            <a:ext cx="7632700" cy="457835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grpSp>
        <p:nvGrpSpPr>
          <p:cNvPr id="11" name="Group 5">
            <a:extLst>
              <a:ext uri="{FF2B5EF4-FFF2-40B4-BE49-F238E27FC236}">
                <a16:creationId xmlns:a16="http://schemas.microsoft.com/office/drawing/2014/main" xmlns="" id="{BA8806D3-D7BB-4E12-9C7B-1A77D2F54545}"/>
              </a:ext>
            </a:extLst>
          </p:cNvPr>
          <p:cNvGrpSpPr>
            <a:grpSpLocks/>
          </p:cNvGrpSpPr>
          <p:nvPr userDrawn="1"/>
        </p:nvGrpSpPr>
        <p:grpSpPr bwMode="auto">
          <a:xfrm>
            <a:off x="4002088" y="1738313"/>
            <a:ext cx="4189412" cy="4129087"/>
            <a:chOff x="4002736" y="1755885"/>
            <a:chExt cx="4189074" cy="4129086"/>
          </a:xfrm>
        </p:grpSpPr>
        <p:sp>
          <p:nvSpPr>
            <p:cNvPr id="12" name="Oval 11">
              <a:extLst>
                <a:ext uri="{FF2B5EF4-FFF2-40B4-BE49-F238E27FC236}">
                  <a16:creationId xmlns:a16="http://schemas.microsoft.com/office/drawing/2014/main" xmlns="" id="{82F6ECF6-A324-4952-8D53-28F1B93B3404}"/>
                </a:ext>
              </a:extLst>
            </p:cNvPr>
            <p:cNvSpPr/>
            <p:nvPr userDrawn="1"/>
          </p:nvSpPr>
          <p:spPr bwMode="auto">
            <a:xfrm>
              <a:off x="4002736" y="1755885"/>
              <a:ext cx="1998501"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sp>
          <p:nvSpPr>
            <p:cNvPr id="13" name="Oval 12">
              <a:extLst>
                <a:ext uri="{FF2B5EF4-FFF2-40B4-BE49-F238E27FC236}">
                  <a16:creationId xmlns:a16="http://schemas.microsoft.com/office/drawing/2014/main" xmlns="" id="{653F1D49-59B6-4967-B07A-26D9AE6A7D9A}"/>
                </a:ext>
              </a:extLst>
            </p:cNvPr>
            <p:cNvSpPr/>
            <p:nvPr userDrawn="1"/>
          </p:nvSpPr>
          <p:spPr bwMode="auto">
            <a:xfrm>
              <a:off x="6193309" y="1755885"/>
              <a:ext cx="1998501"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sp>
          <p:nvSpPr>
            <p:cNvPr id="16" name="Oval 15">
              <a:extLst>
                <a:ext uri="{FF2B5EF4-FFF2-40B4-BE49-F238E27FC236}">
                  <a16:creationId xmlns:a16="http://schemas.microsoft.com/office/drawing/2014/main" xmlns="" id="{EA46F9A7-59C1-4355-9DED-58104A657D7C}"/>
                </a:ext>
              </a:extLst>
            </p:cNvPr>
            <p:cNvSpPr/>
            <p:nvPr userDrawn="1"/>
          </p:nvSpPr>
          <p:spPr bwMode="auto">
            <a:xfrm>
              <a:off x="6193309" y="3886309"/>
              <a:ext cx="1996914"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sp>
          <p:nvSpPr>
            <p:cNvPr id="17" name="Oval 16">
              <a:extLst>
                <a:ext uri="{FF2B5EF4-FFF2-40B4-BE49-F238E27FC236}">
                  <a16:creationId xmlns:a16="http://schemas.microsoft.com/office/drawing/2014/main" xmlns="" id="{D9C0A9CC-A5B8-46F3-837E-22B18F68F535}"/>
                </a:ext>
              </a:extLst>
            </p:cNvPr>
            <p:cNvSpPr/>
            <p:nvPr userDrawn="1"/>
          </p:nvSpPr>
          <p:spPr bwMode="auto">
            <a:xfrm>
              <a:off x="4002736" y="3886309"/>
              <a:ext cx="1998501"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gr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4" name="Content Placeholder 2"/>
          <p:cNvSpPr>
            <a:spLocks noGrp="1"/>
          </p:cNvSpPr>
          <p:nvPr>
            <p:ph idx="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p:ph idx="10"/>
          </p:nvPr>
        </p:nvSpPr>
        <p:spPr>
          <a:xfrm>
            <a:off x="4012772" y="1736724"/>
            <a:ext cx="1980159" cy="199707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1"/>
          </p:nvPr>
        </p:nvSpPr>
        <p:spPr>
          <a:xfrm>
            <a:off x="6197375" y="1736724"/>
            <a:ext cx="1980159" cy="199707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2"/>
          </p:nvPr>
        </p:nvSpPr>
        <p:spPr>
          <a:xfrm>
            <a:off x="4012772" y="3868603"/>
            <a:ext cx="1980159" cy="199707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3"/>
          </p:nvPr>
        </p:nvSpPr>
        <p:spPr>
          <a:xfrm>
            <a:off x="6197375" y="3868603"/>
            <a:ext cx="1980159" cy="199707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xmlns="" val="133839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9" name="Rounded Rectangle 3">
            <a:extLst>
              <a:ext uri="{FF2B5EF4-FFF2-40B4-BE49-F238E27FC236}">
                <a16:creationId xmlns:a16="http://schemas.microsoft.com/office/drawing/2014/main" xmlns="" id="{76A3C2B9-9EAA-49BE-8A82-856D5E25ABA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 name="Rectangle 10">
            <a:extLst>
              <a:ext uri="{FF2B5EF4-FFF2-40B4-BE49-F238E27FC236}">
                <a16:creationId xmlns:a16="http://schemas.microsoft.com/office/drawing/2014/main" xmlns="" id="{67515B1B-0B1E-48E4-B200-0D936582C231}"/>
              </a:ext>
            </a:extLst>
          </p:cNvPr>
          <p:cNvSpPr/>
          <p:nvPr userDrawn="1"/>
        </p:nvSpPr>
        <p:spPr>
          <a:xfrm>
            <a:off x="4660900" y="1514475"/>
            <a:ext cx="3690938" cy="457835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2" name="Rectangle 11">
            <a:extLst>
              <a:ext uri="{FF2B5EF4-FFF2-40B4-BE49-F238E27FC236}">
                <a16:creationId xmlns:a16="http://schemas.microsoft.com/office/drawing/2014/main" xmlns="" id="{E118BE55-339E-4891-94D9-3FF5D0DCA4CC}"/>
              </a:ext>
            </a:extLst>
          </p:cNvPr>
          <p:cNvSpPr/>
          <p:nvPr userDrawn="1"/>
        </p:nvSpPr>
        <p:spPr bwMode="auto">
          <a:xfrm>
            <a:off x="750888" y="1514475"/>
            <a:ext cx="3821112" cy="1085850"/>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3" name="Rectangle 12">
            <a:extLst>
              <a:ext uri="{FF2B5EF4-FFF2-40B4-BE49-F238E27FC236}">
                <a16:creationId xmlns:a16="http://schemas.microsoft.com/office/drawing/2014/main" xmlns="" id="{00B35F40-513D-419E-B93C-6A85C9388A3E}"/>
              </a:ext>
            </a:extLst>
          </p:cNvPr>
          <p:cNvSpPr/>
          <p:nvPr userDrawn="1"/>
        </p:nvSpPr>
        <p:spPr bwMode="auto">
          <a:xfrm>
            <a:off x="750888" y="2678113"/>
            <a:ext cx="3821112" cy="1085850"/>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5" name="Rectangle 14">
            <a:extLst>
              <a:ext uri="{FF2B5EF4-FFF2-40B4-BE49-F238E27FC236}">
                <a16:creationId xmlns:a16="http://schemas.microsoft.com/office/drawing/2014/main" xmlns="" id="{4DCCB1D8-19F7-446C-9B54-2217583ED4EE}"/>
              </a:ext>
            </a:extLst>
          </p:cNvPr>
          <p:cNvSpPr/>
          <p:nvPr userDrawn="1"/>
        </p:nvSpPr>
        <p:spPr bwMode="auto">
          <a:xfrm>
            <a:off x="750888" y="3841750"/>
            <a:ext cx="3821112" cy="1087438"/>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6" name="Rectangle 15">
            <a:extLst>
              <a:ext uri="{FF2B5EF4-FFF2-40B4-BE49-F238E27FC236}">
                <a16:creationId xmlns:a16="http://schemas.microsoft.com/office/drawing/2014/main" xmlns="" id="{7B895B57-363C-472D-84A1-742B91C39048}"/>
              </a:ext>
            </a:extLst>
          </p:cNvPr>
          <p:cNvSpPr/>
          <p:nvPr userDrawn="1"/>
        </p:nvSpPr>
        <p:spPr bwMode="auto">
          <a:xfrm>
            <a:off x="750888" y="5006975"/>
            <a:ext cx="3821112" cy="1085850"/>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0" name="Content Placeholder 2"/>
          <p:cNvSpPr>
            <a:spLocks noGrp="1"/>
          </p:cNvSpPr>
          <p:nvPr>
            <p:ph idx="10"/>
          </p:nvPr>
        </p:nvSpPr>
        <p:spPr>
          <a:xfrm>
            <a:off x="4660233" y="1513945"/>
            <a:ext cx="3691606" cy="4578879"/>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1"/>
          </p:nvPr>
        </p:nvSpPr>
        <p:spPr>
          <a:xfrm>
            <a:off x="754587" y="1513946"/>
            <a:ext cx="3821115"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2"/>
          </p:nvPr>
        </p:nvSpPr>
        <p:spPr>
          <a:xfrm>
            <a:off x="754587" y="2678233"/>
            <a:ext cx="3821115"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3"/>
          </p:nvPr>
        </p:nvSpPr>
        <p:spPr>
          <a:xfrm>
            <a:off x="754587" y="3842520"/>
            <a:ext cx="3821115"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4"/>
          </p:nvPr>
        </p:nvSpPr>
        <p:spPr>
          <a:xfrm>
            <a:off x="754587" y="5006808"/>
            <a:ext cx="3821115"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xmlns="" val="1714912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Layout 2">
    <p:spTree>
      <p:nvGrpSpPr>
        <p:cNvPr id="1" name=""/>
        <p:cNvGrpSpPr/>
        <p:nvPr/>
      </p:nvGrpSpPr>
      <p:grpSpPr>
        <a:xfrm>
          <a:off x="0" y="0"/>
          <a:ext cx="0" cy="0"/>
          <a:chOff x="0" y="0"/>
          <a:chExt cx="0" cy="0"/>
        </a:xfrm>
      </p:grpSpPr>
      <p:sp>
        <p:nvSpPr>
          <p:cNvPr id="11" name="Rounded Rectangle 3">
            <a:extLst>
              <a:ext uri="{FF2B5EF4-FFF2-40B4-BE49-F238E27FC236}">
                <a16:creationId xmlns:a16="http://schemas.microsoft.com/office/drawing/2014/main" xmlns="" id="{2E602FEF-427D-4C1E-AA2F-EB5C1FEFED2D}"/>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4" name="Content Placeholder 2"/>
          <p:cNvSpPr>
            <a:spLocks noGrp="1"/>
          </p:cNvSpPr>
          <p:nvPr>
            <p:ph idx="11"/>
          </p:nvPr>
        </p:nvSpPr>
        <p:spPr>
          <a:xfrm>
            <a:off x="754587" y="1513947"/>
            <a:ext cx="6008163" cy="1086016"/>
          </a:xfrm>
          <a:prstGeom prst="roundRect">
            <a:avLst>
              <a:gd name="adj" fmla="val 1874"/>
            </a:avLst>
          </a:prstGeom>
        </p:spPr>
        <p:txBody>
          <a:bodyPr anchor="ctr"/>
          <a:lstStyle>
            <a:lvl1pPr marL="0" indent="0" algn="l">
              <a:lnSpc>
                <a:spcPct val="100000"/>
              </a:lnSpc>
              <a:buNone/>
              <a:defRPr sz="1800" u="none">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endParaRPr lang="en-GB" dirty="0"/>
          </a:p>
        </p:txBody>
      </p:sp>
      <p:sp>
        <p:nvSpPr>
          <p:cNvPr id="18" name="Content Placeholder 2"/>
          <p:cNvSpPr>
            <a:spLocks noGrp="1"/>
          </p:cNvSpPr>
          <p:nvPr>
            <p:ph idx="12"/>
          </p:nvPr>
        </p:nvSpPr>
        <p:spPr>
          <a:xfrm>
            <a:off x="754587" y="2678234"/>
            <a:ext cx="6008163" cy="1086016"/>
          </a:xfrm>
          <a:prstGeom prst="roundRect">
            <a:avLst>
              <a:gd name="adj" fmla="val 1874"/>
            </a:avLst>
          </a:prstGeom>
        </p:spPr>
        <p:txBody>
          <a:bodyPr anchor="ctr"/>
          <a:lstStyle>
            <a:lvl1pPr marL="0" indent="0" algn="l">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endParaRPr lang="en-GB" dirty="0"/>
          </a:p>
        </p:txBody>
      </p:sp>
      <p:sp>
        <p:nvSpPr>
          <p:cNvPr id="19" name="Content Placeholder 2"/>
          <p:cNvSpPr>
            <a:spLocks noGrp="1"/>
          </p:cNvSpPr>
          <p:nvPr>
            <p:ph idx="13"/>
          </p:nvPr>
        </p:nvSpPr>
        <p:spPr>
          <a:xfrm>
            <a:off x="754587" y="3842521"/>
            <a:ext cx="6008163" cy="1086016"/>
          </a:xfrm>
          <a:prstGeom prst="roundRect">
            <a:avLst>
              <a:gd name="adj" fmla="val 1874"/>
            </a:avLst>
          </a:prstGeom>
        </p:spPr>
        <p:txBody>
          <a:bodyPr anchor="ctr"/>
          <a:lstStyle>
            <a:lvl1pPr marL="0" indent="0" algn="l">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endParaRPr lang="en-GB" dirty="0"/>
          </a:p>
        </p:txBody>
      </p:sp>
      <p:sp>
        <p:nvSpPr>
          <p:cNvPr id="20" name="Content Placeholder 2"/>
          <p:cNvSpPr>
            <a:spLocks noGrp="1"/>
          </p:cNvSpPr>
          <p:nvPr>
            <p:ph idx="14"/>
          </p:nvPr>
        </p:nvSpPr>
        <p:spPr>
          <a:xfrm>
            <a:off x="754587" y="5006809"/>
            <a:ext cx="6008163" cy="1086016"/>
          </a:xfrm>
          <a:prstGeom prst="roundRect">
            <a:avLst>
              <a:gd name="adj" fmla="val 1874"/>
            </a:avLst>
          </a:prstGeom>
        </p:spPr>
        <p:txBody>
          <a:bodyPr anchor="ctr"/>
          <a:lstStyle>
            <a:lvl1pPr marL="0" indent="0" algn="l">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endParaRPr lang="en-GB" dirty="0"/>
          </a:p>
        </p:txBody>
      </p:sp>
      <p:sp>
        <p:nvSpPr>
          <p:cNvPr id="15" name="Content Placeholder 2"/>
          <p:cNvSpPr>
            <a:spLocks noGrp="1"/>
          </p:cNvSpPr>
          <p:nvPr>
            <p:ph idx="15"/>
          </p:nvPr>
        </p:nvSpPr>
        <p:spPr>
          <a:xfrm>
            <a:off x="6896100" y="1513947"/>
            <a:ext cx="1485900"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a:off x="6896100" y="2678234"/>
            <a:ext cx="1485900"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a:off x="6896100" y="3842521"/>
            <a:ext cx="1485900"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8"/>
          </p:nvPr>
        </p:nvSpPr>
        <p:spPr>
          <a:xfrm>
            <a:off x="6896100" y="5006809"/>
            <a:ext cx="1485900"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xmlns="" val="40957749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6" name="Rounded Rectangle 3">
            <a:extLst>
              <a:ext uri="{FF2B5EF4-FFF2-40B4-BE49-F238E27FC236}">
                <a16:creationId xmlns:a16="http://schemas.microsoft.com/office/drawing/2014/main" xmlns="" id="{33BDABD4-C358-4BB0-A4A8-C0B4265EE8F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7" name="Rectangle 6">
            <a:extLst>
              <a:ext uri="{FF2B5EF4-FFF2-40B4-BE49-F238E27FC236}">
                <a16:creationId xmlns:a16="http://schemas.microsoft.com/office/drawing/2014/main" xmlns="" id="{B4115294-9CF2-4262-8CB3-07213CB99A52}"/>
              </a:ext>
            </a:extLst>
          </p:cNvPr>
          <p:cNvSpPr/>
          <p:nvPr userDrawn="1"/>
        </p:nvSpPr>
        <p:spPr>
          <a:xfrm>
            <a:off x="2895600" y="1514475"/>
            <a:ext cx="5492750" cy="2878138"/>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9" name="Rectangle 8">
            <a:extLst>
              <a:ext uri="{FF2B5EF4-FFF2-40B4-BE49-F238E27FC236}">
                <a16:creationId xmlns:a16="http://schemas.microsoft.com/office/drawing/2014/main" xmlns="" id="{E5962A11-5728-4B88-A6DF-360339FF74CE}"/>
              </a:ext>
            </a:extLst>
          </p:cNvPr>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1" name="Rectangle 10">
            <a:extLst>
              <a:ext uri="{FF2B5EF4-FFF2-40B4-BE49-F238E27FC236}">
                <a16:creationId xmlns:a16="http://schemas.microsoft.com/office/drawing/2014/main" xmlns="" id="{511DD2EE-99C8-411F-B293-7BD5113D425E}"/>
              </a:ext>
            </a:extLst>
          </p:cNvPr>
          <p:cNvSpPr/>
          <p:nvPr userDrawn="1"/>
        </p:nvSpPr>
        <p:spPr>
          <a:xfrm>
            <a:off x="755650" y="1514475"/>
            <a:ext cx="2036763" cy="2878138"/>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0" name="Content Placeholder 2"/>
          <p:cNvSpPr>
            <a:spLocks noGrp="1"/>
          </p:cNvSpPr>
          <p:nvPr>
            <p:ph idx="11"/>
          </p:nvPr>
        </p:nvSpPr>
        <p:spPr>
          <a:xfrm>
            <a:off x="750884" y="1513945"/>
            <a:ext cx="2041529" cy="287933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2"/>
          </p:nvPr>
        </p:nvSpPr>
        <p:spPr>
          <a:xfrm>
            <a:off x="2895600" y="1513946"/>
            <a:ext cx="5492750" cy="2879334"/>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3"/>
          </p:nvPr>
        </p:nvSpPr>
        <p:spPr>
          <a:xfrm>
            <a:off x="750884" y="4481512"/>
            <a:ext cx="7637466" cy="161131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xmlns="" val="3606210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7" name="Rounded Rectangle 3">
            <a:extLst>
              <a:ext uri="{FF2B5EF4-FFF2-40B4-BE49-F238E27FC236}">
                <a16:creationId xmlns:a16="http://schemas.microsoft.com/office/drawing/2014/main" xmlns="" id="{A07E4839-EA37-45CE-A732-EC54FE1AF6A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2" name="Rectangle 11">
            <a:extLst>
              <a:ext uri="{FF2B5EF4-FFF2-40B4-BE49-F238E27FC236}">
                <a16:creationId xmlns:a16="http://schemas.microsoft.com/office/drawing/2014/main" xmlns="" id="{A22585E9-4243-4BE1-B9D2-D6B8A87CABE5}"/>
              </a:ext>
            </a:extLst>
          </p:cNvPr>
          <p:cNvSpPr/>
          <p:nvPr userDrawn="1"/>
        </p:nvSpPr>
        <p:spPr>
          <a:xfrm>
            <a:off x="755650" y="1514475"/>
            <a:ext cx="2852738" cy="457835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1" name="Content Placeholder 2"/>
          <p:cNvSpPr>
            <a:spLocks noGrp="1"/>
          </p:cNvSpPr>
          <p:nvPr>
            <p:ph idx="14"/>
          </p:nvPr>
        </p:nvSpPr>
        <p:spPr>
          <a:xfrm>
            <a:off x="3682999" y="4609027"/>
            <a:ext cx="4705349" cy="1483798"/>
          </a:xfrm>
          <a:prstGeom prst="roundRect">
            <a:avLst>
              <a:gd name="adj" fmla="val 1874"/>
            </a:avLst>
          </a:prstGeom>
          <a:solidFill>
            <a:schemeClr val="accent5">
              <a:lumMod val="20000"/>
              <a:lumOff val="80000"/>
            </a:schemeClr>
          </a:solidFill>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3"/>
          </p:nvPr>
        </p:nvSpPr>
        <p:spPr>
          <a:xfrm>
            <a:off x="3682999" y="3061487"/>
            <a:ext cx="4705349" cy="1483798"/>
          </a:xfrm>
          <a:prstGeom prst="roundRect">
            <a:avLst>
              <a:gd name="adj" fmla="val 1874"/>
            </a:avLst>
          </a:prstGeom>
          <a:solidFill>
            <a:schemeClr val="accent5">
              <a:lumMod val="20000"/>
              <a:lumOff val="80000"/>
            </a:schemeClr>
          </a:solidFill>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9" name="Content Placeholder 2"/>
          <p:cNvSpPr>
            <a:spLocks noGrp="1"/>
          </p:cNvSpPr>
          <p:nvPr>
            <p:ph idx="12"/>
          </p:nvPr>
        </p:nvSpPr>
        <p:spPr>
          <a:xfrm>
            <a:off x="3682999" y="1513946"/>
            <a:ext cx="4705349" cy="1483798"/>
          </a:xfrm>
          <a:prstGeom prst="roundRect">
            <a:avLst>
              <a:gd name="adj" fmla="val 1874"/>
            </a:avLst>
          </a:prstGeom>
          <a:solidFill>
            <a:schemeClr val="accent5">
              <a:lumMod val="20000"/>
              <a:lumOff val="80000"/>
            </a:schemeClr>
          </a:solidFill>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4" name="Content Placeholder 2"/>
          <p:cNvSpPr>
            <a:spLocks noGrp="1"/>
          </p:cNvSpPr>
          <p:nvPr>
            <p:ph idx="15"/>
          </p:nvPr>
        </p:nvSpPr>
        <p:spPr>
          <a:xfrm>
            <a:off x="755651" y="1513946"/>
            <a:ext cx="2852738" cy="4578879"/>
          </a:xfrm>
          <a:prstGeom prst="roundRect">
            <a:avLst>
              <a:gd name="adj" fmla="val 1874"/>
            </a:avLst>
          </a:prstGeom>
          <a:solidFill>
            <a:schemeClr val="accent5">
              <a:lumMod val="20000"/>
              <a:lumOff val="80000"/>
            </a:schemeClr>
          </a:solidFill>
          <a:ln>
            <a:noFill/>
          </a:ln>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xmlns="" val="26179837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Layout 4">
    <p:spTree>
      <p:nvGrpSpPr>
        <p:cNvPr id="1" name=""/>
        <p:cNvGrpSpPr/>
        <p:nvPr/>
      </p:nvGrpSpPr>
      <p:grpSpPr>
        <a:xfrm>
          <a:off x="0" y="0"/>
          <a:ext cx="0" cy="0"/>
          <a:chOff x="0" y="0"/>
          <a:chExt cx="0" cy="0"/>
        </a:xfrm>
      </p:grpSpPr>
      <p:sp>
        <p:nvSpPr>
          <p:cNvPr id="6" name="Rounded Rectangle 3">
            <a:extLst>
              <a:ext uri="{FF2B5EF4-FFF2-40B4-BE49-F238E27FC236}">
                <a16:creationId xmlns:a16="http://schemas.microsoft.com/office/drawing/2014/main" xmlns="" id="{08C378F9-710B-4E31-9BD0-FF362785DF8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1" name="Content Placeholder 2"/>
          <p:cNvSpPr>
            <a:spLocks noGrp="1"/>
          </p:cNvSpPr>
          <p:nvPr>
            <p:ph idx="14"/>
          </p:nvPr>
        </p:nvSpPr>
        <p:spPr>
          <a:xfrm>
            <a:off x="3682999" y="4609027"/>
            <a:ext cx="4705349" cy="1483798"/>
          </a:xfrm>
          <a:prstGeom prst="roundRect">
            <a:avLst>
              <a:gd name="adj" fmla="val 1874"/>
            </a:avLst>
          </a:prstGeom>
          <a:solidFill>
            <a:schemeClr val="accent5">
              <a:lumMod val="20000"/>
              <a:lumOff val="80000"/>
            </a:schemeClr>
          </a:solidFill>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9" name="Content Placeholder 2"/>
          <p:cNvSpPr>
            <a:spLocks noGrp="1"/>
          </p:cNvSpPr>
          <p:nvPr>
            <p:ph idx="12"/>
          </p:nvPr>
        </p:nvSpPr>
        <p:spPr>
          <a:xfrm>
            <a:off x="3682999" y="1513946"/>
            <a:ext cx="4705349" cy="1483798"/>
          </a:xfrm>
          <a:prstGeom prst="roundRect">
            <a:avLst>
              <a:gd name="adj" fmla="val 1874"/>
            </a:avLst>
          </a:prstGeom>
          <a:solidFill>
            <a:schemeClr val="accent5">
              <a:lumMod val="20000"/>
              <a:lumOff val="80000"/>
            </a:schemeClr>
          </a:solidFill>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3"/>
          </p:nvPr>
        </p:nvSpPr>
        <p:spPr>
          <a:xfrm>
            <a:off x="3682999" y="3061487"/>
            <a:ext cx="4705349" cy="1483798"/>
          </a:xfrm>
          <a:prstGeom prst="roundRect">
            <a:avLst>
              <a:gd name="adj" fmla="val 1874"/>
            </a:avLst>
          </a:prstGeom>
          <a:solidFill>
            <a:schemeClr val="accent5">
              <a:lumMod val="20000"/>
              <a:lumOff val="80000"/>
            </a:schemeClr>
          </a:solidFill>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xmlns="" val="34896106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7" name="Rounded Rectangle 3">
            <a:extLst>
              <a:ext uri="{FF2B5EF4-FFF2-40B4-BE49-F238E27FC236}">
                <a16:creationId xmlns:a16="http://schemas.microsoft.com/office/drawing/2014/main" xmlns="" id="{E60BEEA6-6B65-483A-9D44-80CD4A192284}"/>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 name="Rectangle 8">
            <a:extLst>
              <a:ext uri="{FF2B5EF4-FFF2-40B4-BE49-F238E27FC236}">
                <a16:creationId xmlns:a16="http://schemas.microsoft.com/office/drawing/2014/main" xmlns="" id="{C189DC79-19B4-4CB5-BEAA-EBA6388B6814}"/>
              </a:ext>
            </a:extLst>
          </p:cNvPr>
          <p:cNvSpPr/>
          <p:nvPr userDrawn="1"/>
        </p:nvSpPr>
        <p:spPr>
          <a:xfrm>
            <a:off x="4611688" y="1514475"/>
            <a:ext cx="3776662" cy="2814638"/>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1" name="Rectangle 10">
            <a:extLst>
              <a:ext uri="{FF2B5EF4-FFF2-40B4-BE49-F238E27FC236}">
                <a16:creationId xmlns:a16="http://schemas.microsoft.com/office/drawing/2014/main" xmlns="" id="{9AA0113C-240F-4395-A2C1-3B985A2B8975}"/>
              </a:ext>
            </a:extLst>
          </p:cNvPr>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5" name="Rectangle 14">
            <a:extLst>
              <a:ext uri="{FF2B5EF4-FFF2-40B4-BE49-F238E27FC236}">
                <a16:creationId xmlns:a16="http://schemas.microsoft.com/office/drawing/2014/main" xmlns="" id="{CFA736D0-677F-4FB0-A67E-09B7FC7F9128}"/>
              </a:ext>
            </a:extLst>
          </p:cNvPr>
          <p:cNvSpPr/>
          <p:nvPr userDrawn="1"/>
        </p:nvSpPr>
        <p:spPr>
          <a:xfrm>
            <a:off x="755650" y="1514475"/>
            <a:ext cx="1835150" cy="2814638"/>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6" name="Rectangle 15">
            <a:extLst>
              <a:ext uri="{FF2B5EF4-FFF2-40B4-BE49-F238E27FC236}">
                <a16:creationId xmlns:a16="http://schemas.microsoft.com/office/drawing/2014/main" xmlns="" id="{2CE71F6F-AACD-413F-9B69-5D24360CB45F}"/>
              </a:ext>
            </a:extLst>
          </p:cNvPr>
          <p:cNvSpPr/>
          <p:nvPr userDrawn="1"/>
        </p:nvSpPr>
        <p:spPr>
          <a:xfrm>
            <a:off x="2684463" y="1514475"/>
            <a:ext cx="1835150" cy="2814638"/>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0" name="Content Placeholder 2"/>
          <p:cNvSpPr>
            <a:spLocks noGrp="1"/>
          </p:cNvSpPr>
          <p:nvPr>
            <p:ph idx="12"/>
          </p:nvPr>
        </p:nvSpPr>
        <p:spPr>
          <a:xfrm>
            <a:off x="4612104" y="1513946"/>
            <a:ext cx="3776245" cy="2815834"/>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755651" y="1513945"/>
            <a:ext cx="1835149" cy="281583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a:off x="755650" y="4418012"/>
            <a:ext cx="7632699" cy="167481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2683877" y="1513945"/>
            <a:ext cx="1835149" cy="281583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xmlns="" val="8236713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6" name="Rounded Rectangle 3">
            <a:extLst>
              <a:ext uri="{FF2B5EF4-FFF2-40B4-BE49-F238E27FC236}">
                <a16:creationId xmlns:a16="http://schemas.microsoft.com/office/drawing/2014/main" xmlns="" id="{33751E95-6FC7-4DEE-81E9-137BE94FF913}"/>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4" name="Content Placeholder 2"/>
          <p:cNvSpPr>
            <a:spLocks noGrp="1"/>
          </p:cNvSpPr>
          <p:nvPr>
            <p:ph idx="13"/>
          </p:nvPr>
        </p:nvSpPr>
        <p:spPr>
          <a:xfrm flipH="1">
            <a:off x="503236" y="2502605"/>
            <a:ext cx="8137526" cy="258762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0"/>
          </p:nvPr>
        </p:nvSpPr>
        <p:spPr>
          <a:xfrm>
            <a:off x="760416" y="5125507"/>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xmlns="" val="37727694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74B0A4D3-8A0E-4AE7-8DE8-4A0323D99B6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r>
              <a:rPr lang="en-US"/>
              <a:t>Click to edit Master title style</a:t>
            </a:r>
            <a:endParaRPr lang="en-GB" dirty="0"/>
          </a:p>
        </p:txBody>
      </p:sp>
      <p:sp>
        <p:nvSpPr>
          <p:cNvPr id="15"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xmlns="" val="34099548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Layout 7">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7A151639-462E-46BD-95B7-8C4FC35F1B9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Rounded Rectangle 4">
            <a:extLst>
              <a:ext uri="{FF2B5EF4-FFF2-40B4-BE49-F238E27FC236}">
                <a16:creationId xmlns:a16="http://schemas.microsoft.com/office/drawing/2014/main" xmlns="" id="{F581E2B8-EB46-43B6-94A2-C2CBB9101CF4}"/>
              </a:ext>
            </a:extLst>
          </p:cNvPr>
          <p:cNvSpPr/>
          <p:nvPr userDrawn="1"/>
        </p:nvSpPr>
        <p:spPr>
          <a:xfrm>
            <a:off x="760413" y="4313238"/>
            <a:ext cx="2468562"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6" name="Rounded Rectangle 5">
            <a:extLst>
              <a:ext uri="{FF2B5EF4-FFF2-40B4-BE49-F238E27FC236}">
                <a16:creationId xmlns:a16="http://schemas.microsoft.com/office/drawing/2014/main" xmlns="" id="{B88853B5-C734-4526-948B-99FDFC488324}"/>
              </a:ext>
            </a:extLst>
          </p:cNvPr>
          <p:cNvSpPr/>
          <p:nvPr userDrawn="1"/>
        </p:nvSpPr>
        <p:spPr>
          <a:xfrm>
            <a:off x="3336925" y="4313238"/>
            <a:ext cx="2470150"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7" name="Rounded Rectangle 6">
            <a:extLst>
              <a:ext uri="{FF2B5EF4-FFF2-40B4-BE49-F238E27FC236}">
                <a16:creationId xmlns:a16="http://schemas.microsoft.com/office/drawing/2014/main" xmlns="" id="{2A9FD7BE-3F27-450B-BCE7-46A57B94D868}"/>
              </a:ext>
            </a:extLst>
          </p:cNvPr>
          <p:cNvSpPr/>
          <p:nvPr userDrawn="1"/>
        </p:nvSpPr>
        <p:spPr>
          <a:xfrm>
            <a:off x="5915025" y="4313238"/>
            <a:ext cx="246856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9" name="Rounded Rectangle 7">
            <a:extLst>
              <a:ext uri="{FF2B5EF4-FFF2-40B4-BE49-F238E27FC236}">
                <a16:creationId xmlns:a16="http://schemas.microsoft.com/office/drawing/2014/main" xmlns="" id="{265B7C42-DB71-4EF2-B35C-64504F3E6680}"/>
              </a:ext>
            </a:extLst>
          </p:cNvPr>
          <p:cNvSpPr/>
          <p:nvPr userDrawn="1"/>
        </p:nvSpPr>
        <p:spPr>
          <a:xfrm>
            <a:off x="755650" y="2466975"/>
            <a:ext cx="246856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0" name="Rounded Rectangle 8">
            <a:extLst>
              <a:ext uri="{FF2B5EF4-FFF2-40B4-BE49-F238E27FC236}">
                <a16:creationId xmlns:a16="http://schemas.microsoft.com/office/drawing/2014/main" xmlns="" id="{7498A62A-9B53-4AE5-BD70-E2663603F28D}"/>
              </a:ext>
            </a:extLst>
          </p:cNvPr>
          <p:cNvSpPr/>
          <p:nvPr userDrawn="1"/>
        </p:nvSpPr>
        <p:spPr>
          <a:xfrm>
            <a:off x="3332163" y="2466975"/>
            <a:ext cx="2470150"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1" name="Rounded Rectangle 9">
            <a:extLst>
              <a:ext uri="{FF2B5EF4-FFF2-40B4-BE49-F238E27FC236}">
                <a16:creationId xmlns:a16="http://schemas.microsoft.com/office/drawing/2014/main" xmlns="" id="{5868F105-66CE-417E-B739-676D6C8F60FD}"/>
              </a:ext>
            </a:extLst>
          </p:cNvPr>
          <p:cNvSpPr/>
          <p:nvPr userDrawn="1"/>
        </p:nvSpPr>
        <p:spPr>
          <a:xfrm>
            <a:off x="5910263" y="2466975"/>
            <a:ext cx="2468562"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5"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xmlns="" val="25012195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10" name="Rounded Rectangle 3">
            <a:extLst>
              <a:ext uri="{FF2B5EF4-FFF2-40B4-BE49-F238E27FC236}">
                <a16:creationId xmlns:a16="http://schemas.microsoft.com/office/drawing/2014/main" xmlns="" id="{B4BDC251-004B-45CC-9B62-E598BF57127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 name="Rectangle 10">
            <a:extLst>
              <a:ext uri="{FF2B5EF4-FFF2-40B4-BE49-F238E27FC236}">
                <a16:creationId xmlns:a16="http://schemas.microsoft.com/office/drawing/2014/main" xmlns="" id="{3E7C75D6-DD2C-4D4B-A943-B248388BBD1A}"/>
              </a:ext>
            </a:extLst>
          </p:cNvPr>
          <p:cNvSpPr/>
          <p:nvPr userDrawn="1"/>
        </p:nvSpPr>
        <p:spPr>
          <a:xfrm>
            <a:off x="3752850" y="4616450"/>
            <a:ext cx="2274888" cy="146685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sp>
        <p:nvSpPr>
          <p:cNvPr id="12" name="Rectangle 11">
            <a:extLst>
              <a:ext uri="{FF2B5EF4-FFF2-40B4-BE49-F238E27FC236}">
                <a16:creationId xmlns:a16="http://schemas.microsoft.com/office/drawing/2014/main" xmlns="" id="{C2382C17-F7D7-422E-A728-0B7C23508712}"/>
              </a:ext>
            </a:extLst>
          </p:cNvPr>
          <p:cNvSpPr/>
          <p:nvPr userDrawn="1"/>
        </p:nvSpPr>
        <p:spPr>
          <a:xfrm>
            <a:off x="3752850" y="3067050"/>
            <a:ext cx="2274888" cy="146050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solidFill>
                <a:srgbClr val="FFFFFF"/>
              </a:solidFill>
            </a:endParaRPr>
          </a:p>
        </p:txBody>
      </p:sp>
      <p:sp>
        <p:nvSpPr>
          <p:cNvPr id="19" name="Rectangle 18">
            <a:extLst>
              <a:ext uri="{FF2B5EF4-FFF2-40B4-BE49-F238E27FC236}">
                <a16:creationId xmlns:a16="http://schemas.microsoft.com/office/drawing/2014/main" xmlns="" id="{C924997F-24BB-4CDE-883A-D9E343BDC8E1}"/>
              </a:ext>
            </a:extLst>
          </p:cNvPr>
          <p:cNvSpPr/>
          <p:nvPr userDrawn="1"/>
        </p:nvSpPr>
        <p:spPr>
          <a:xfrm>
            <a:off x="3752850" y="1514475"/>
            <a:ext cx="2274888" cy="1463675"/>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sp>
        <p:nvSpPr>
          <p:cNvPr id="20" name="Rectangle 19">
            <a:extLst>
              <a:ext uri="{FF2B5EF4-FFF2-40B4-BE49-F238E27FC236}">
                <a16:creationId xmlns:a16="http://schemas.microsoft.com/office/drawing/2014/main" xmlns="" id="{2AF40C5B-472C-4200-9C1A-61684B3C742B}"/>
              </a:ext>
            </a:extLst>
          </p:cNvPr>
          <p:cNvSpPr/>
          <p:nvPr userDrawn="1"/>
        </p:nvSpPr>
        <p:spPr>
          <a:xfrm>
            <a:off x="6119813" y="4616450"/>
            <a:ext cx="2274887" cy="146685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sp>
        <p:nvSpPr>
          <p:cNvPr id="21" name="Rectangle 20">
            <a:extLst>
              <a:ext uri="{FF2B5EF4-FFF2-40B4-BE49-F238E27FC236}">
                <a16:creationId xmlns:a16="http://schemas.microsoft.com/office/drawing/2014/main" xmlns="" id="{97C0CBA8-E09A-4411-9282-FAC8076E72B5}"/>
              </a:ext>
            </a:extLst>
          </p:cNvPr>
          <p:cNvSpPr/>
          <p:nvPr userDrawn="1"/>
        </p:nvSpPr>
        <p:spPr>
          <a:xfrm>
            <a:off x="6119813" y="3067050"/>
            <a:ext cx="2274887" cy="14605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solidFill>
                <a:srgbClr val="FFFFFF"/>
              </a:solidFill>
            </a:endParaRPr>
          </a:p>
        </p:txBody>
      </p:sp>
      <p:sp>
        <p:nvSpPr>
          <p:cNvPr id="22" name="Rectangle 21">
            <a:extLst>
              <a:ext uri="{FF2B5EF4-FFF2-40B4-BE49-F238E27FC236}">
                <a16:creationId xmlns:a16="http://schemas.microsoft.com/office/drawing/2014/main" xmlns="" id="{1DBC3EAB-BCF7-4B19-B317-94A3093F236E}"/>
              </a:ext>
            </a:extLst>
          </p:cNvPr>
          <p:cNvSpPr/>
          <p:nvPr userDrawn="1"/>
        </p:nvSpPr>
        <p:spPr>
          <a:xfrm>
            <a:off x="6119813" y="1514475"/>
            <a:ext cx="2274887" cy="146367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sp>
        <p:nvSpPr>
          <p:cNvPr id="3" name="Content Placeholder 2"/>
          <p:cNvSpPr>
            <a:spLocks noGrp="1"/>
          </p:cNvSpPr>
          <p:nvPr>
            <p:ph idx="1"/>
          </p:nvPr>
        </p:nvSpPr>
        <p:spPr>
          <a:xfrm>
            <a:off x="755649" y="1513946"/>
            <a:ext cx="2997201" cy="4569354"/>
          </a:xfrm>
          <a:prstGeom prst="roundRect">
            <a:avLst>
              <a:gd name="adj" fmla="val 1874"/>
            </a:avLst>
          </a:prstGeom>
        </p:spPr>
        <p:txBody>
          <a:bodyPr lIns="0" tIns="0" rIns="0" bIns="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3" name="Content Placeholder 2"/>
          <p:cNvSpPr>
            <a:spLocks noGrp="1"/>
          </p:cNvSpPr>
          <p:nvPr>
            <p:ph idx="13"/>
          </p:nvPr>
        </p:nvSpPr>
        <p:spPr>
          <a:xfrm flipH="1">
            <a:off x="3752849" y="1513944"/>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4"/>
          </p:nvPr>
        </p:nvSpPr>
        <p:spPr>
          <a:xfrm flipH="1">
            <a:off x="6117162" y="1513943"/>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p:ph idx="15"/>
          </p:nvPr>
        </p:nvSpPr>
        <p:spPr>
          <a:xfrm flipH="1">
            <a:off x="3765547" y="3059085"/>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6117162" y="3062996"/>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3752849" y="4612048"/>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8"/>
          </p:nvPr>
        </p:nvSpPr>
        <p:spPr>
          <a:xfrm flipH="1">
            <a:off x="6117162" y="4616560"/>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xmlns="" val="9696291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xmlns="" id="{9D299D84-A41B-4A24-962C-C89C7AF9DFE9}"/>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xmlns="" id="{D345399A-6EAE-4E9D-BDAC-F5F6CFD0FDDB}"/>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xmlns="" id="{2B7ABB6D-529A-4B86-B483-DCFA3442759D}"/>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t>Success Criteria</a:t>
            </a:r>
          </a:p>
        </p:txBody>
      </p:sp>
      <p:sp>
        <p:nvSpPr>
          <p:cNvPr id="6" name="Title 1">
            <a:extLst>
              <a:ext uri="{FF2B5EF4-FFF2-40B4-BE49-F238E27FC236}">
                <a16:creationId xmlns:a16="http://schemas.microsoft.com/office/drawing/2014/main" xmlns="" id="{8C9BBFA2-98F7-4577-A396-F3C7BA9C1749}"/>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t>Aim</a:t>
            </a:r>
          </a:p>
        </p:txBody>
      </p:sp>
      <p:sp>
        <p:nvSpPr>
          <p:cNvPr id="7" name="Content Placeholder 15">
            <a:extLst>
              <a:ext uri="{FF2B5EF4-FFF2-40B4-BE49-F238E27FC236}">
                <a16:creationId xmlns:a16="http://schemas.microsoft.com/office/drawing/2014/main" xmlns="" id="{0DF67BC9-2187-4F59-8DCD-D45F2411320B}"/>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pPr fontAlgn="auto">
              <a:spcAft>
                <a:spcPts val="0"/>
              </a:spcAft>
              <a:defRPr/>
            </a:pPr>
            <a:r>
              <a:rPr lang="en-GB" dirty="0"/>
              <a:t>Statement 2</a:t>
            </a:r>
          </a:p>
          <a:p>
            <a:pPr lvl="1" fontAlgn="auto">
              <a:spcAft>
                <a:spcPts val="0"/>
              </a:spcAft>
              <a:defRPr/>
            </a:pPr>
            <a:r>
              <a:rPr lang="en-GB" dirty="0"/>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xmlns="" val="17503049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114489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8" cstate="print">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xmlns="" id="{B6E1CE30-C071-4831-B3E2-5C005B73CCDE}"/>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xmlns="" id="{A987967F-BDE5-4C40-A9A7-3F5AECC0B73D}"/>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 id="2147483802" r:id="rId12"/>
    <p:sldLayoutId id="2147483803" r:id="rId13"/>
    <p:sldLayoutId id="2147483804" r:id="rId14"/>
    <p:sldLayoutId id="2147483805" r:id="rId15"/>
    <p:sldLayoutId id="2147483806" r:id="rId1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9.xml"/><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Layout" Target="../slideLayouts/slideLayout9.xml"/><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xmlns="" id="{20B88D8D-78F4-48E7-89D3-1DCFF199DE93}"/>
              </a:ext>
            </a:extLst>
          </p:cNvPr>
          <p:cNvSpPr>
            <a:spLocks noGrp="1"/>
          </p:cNvSpPr>
          <p:nvPr>
            <p:ph type="title"/>
          </p:nvPr>
        </p:nvSpPr>
        <p:spPr>
          <a:xfrm>
            <a:off x="457200" y="479425"/>
            <a:ext cx="8220075" cy="993775"/>
          </a:xfrm>
        </p:spPr>
        <p:txBody>
          <a:bodyPr/>
          <a:lstStyle/>
          <a:p>
            <a:pPr eaLnBrk="1" hangingPunct="1"/>
            <a:r>
              <a:rPr lang="en-GB" altLang="en-US" b="1" dirty="0">
                <a:latin typeface="Twinkl" pitchFamily="2" charset="0"/>
              </a:rPr>
              <a:t>What are Rainforests?</a:t>
            </a:r>
            <a:endParaRPr lang="en-GB" altLang="en-US" dirty="0">
              <a:latin typeface="Twinkl" pitchFamily="2" charset="0"/>
            </a:endParaRPr>
          </a:p>
        </p:txBody>
      </p:sp>
      <p:sp>
        <p:nvSpPr>
          <p:cNvPr id="3" name="Content Placeholder 2">
            <a:extLst>
              <a:ext uri="{FF2B5EF4-FFF2-40B4-BE49-F238E27FC236}">
                <a16:creationId xmlns:a16="http://schemas.microsoft.com/office/drawing/2014/main" xmlns="" id="{2BD6298C-DB5B-4D30-82D2-0AAAA5F30D68}"/>
              </a:ext>
            </a:extLst>
          </p:cNvPr>
          <p:cNvSpPr>
            <a:spLocks noGrp="1"/>
          </p:cNvSpPr>
          <p:nvPr>
            <p:ph idx="12"/>
          </p:nvPr>
        </p:nvSpPr>
        <p:spPr>
          <a:xfrm>
            <a:off x="3683000" y="1514475"/>
            <a:ext cx="4705350" cy="1482725"/>
          </a:xfrm>
        </p:spPr>
        <p:txBody>
          <a:bodyPr rtlCol="0" anchor="t">
            <a:noAutofit/>
          </a:bodyPr>
          <a:lstStyle/>
          <a:p>
            <a:pPr marL="285750" indent="-285750" algn="l" eaLnBrk="1" fontAlgn="auto" hangingPunct="1">
              <a:spcAft>
                <a:spcPts val="0"/>
              </a:spcAft>
              <a:buFont typeface="Arial" panose="020B0604020202020204" pitchFamily="34" charset="0"/>
              <a:buChar char="•"/>
              <a:defRPr/>
            </a:pPr>
            <a:r>
              <a:rPr lang="en-GB" dirty="0">
                <a:latin typeface="Twinkl" pitchFamily="2" charset="0"/>
                <a:cs typeface="+mn-cs"/>
              </a:rPr>
              <a:t>Rainforests are very dense, warm, wet forests. </a:t>
            </a:r>
          </a:p>
        </p:txBody>
      </p:sp>
      <p:sp>
        <p:nvSpPr>
          <p:cNvPr id="4" name="Content Placeholder 3">
            <a:extLst>
              <a:ext uri="{FF2B5EF4-FFF2-40B4-BE49-F238E27FC236}">
                <a16:creationId xmlns:a16="http://schemas.microsoft.com/office/drawing/2014/main" xmlns="" id="{ECA95B9B-408D-415A-A499-4B147ADFA466}"/>
              </a:ext>
            </a:extLst>
          </p:cNvPr>
          <p:cNvSpPr>
            <a:spLocks noGrp="1"/>
          </p:cNvSpPr>
          <p:nvPr>
            <p:ph idx="13"/>
          </p:nvPr>
        </p:nvSpPr>
        <p:spPr>
          <a:xfrm>
            <a:off x="3683000" y="3060700"/>
            <a:ext cx="4705350" cy="1484313"/>
          </a:xfrm>
        </p:spPr>
        <p:txBody>
          <a:bodyPr rtlCol="0" anchor="t">
            <a:noAutofit/>
          </a:bodyPr>
          <a:lstStyle/>
          <a:p>
            <a:pPr marL="285750" indent="-285750" algn="l" eaLnBrk="1" fontAlgn="auto" hangingPunct="1">
              <a:spcAft>
                <a:spcPts val="0"/>
              </a:spcAft>
              <a:buFont typeface="Arial" panose="020B0604020202020204" pitchFamily="34" charset="0"/>
              <a:buChar char="•"/>
              <a:defRPr/>
            </a:pPr>
            <a:r>
              <a:rPr lang="en-GB" dirty="0">
                <a:latin typeface="Twinkl" pitchFamily="2" charset="0"/>
                <a:cs typeface="+mn-cs"/>
              </a:rPr>
              <a:t>They are habitats for millions of plants and animals.</a:t>
            </a:r>
          </a:p>
        </p:txBody>
      </p:sp>
      <p:sp>
        <p:nvSpPr>
          <p:cNvPr id="5" name="Content Placeholder 4">
            <a:extLst>
              <a:ext uri="{FF2B5EF4-FFF2-40B4-BE49-F238E27FC236}">
                <a16:creationId xmlns:a16="http://schemas.microsoft.com/office/drawing/2014/main" xmlns="" id="{256476FD-4E38-405E-8D36-494CB174B928}"/>
              </a:ext>
            </a:extLst>
          </p:cNvPr>
          <p:cNvSpPr>
            <a:spLocks noGrp="1"/>
          </p:cNvSpPr>
          <p:nvPr>
            <p:ph idx="14"/>
          </p:nvPr>
        </p:nvSpPr>
        <p:spPr>
          <a:xfrm>
            <a:off x="3683000" y="4608513"/>
            <a:ext cx="4705350" cy="1484312"/>
          </a:xfrm>
        </p:spPr>
        <p:txBody>
          <a:bodyPr rtlCol="0" anchor="t">
            <a:noAutofit/>
          </a:bodyPr>
          <a:lstStyle/>
          <a:p>
            <a:pPr marL="285750" indent="-285750" algn="l" eaLnBrk="1" fontAlgn="auto" hangingPunct="1">
              <a:spcAft>
                <a:spcPts val="0"/>
              </a:spcAft>
              <a:buFont typeface="Arial" panose="020B0604020202020204" pitchFamily="34" charset="0"/>
              <a:buChar char="•"/>
              <a:defRPr/>
            </a:pPr>
            <a:r>
              <a:rPr lang="en-GB" dirty="0">
                <a:latin typeface="Twinkl" pitchFamily="2" charset="0"/>
                <a:cs typeface="+mn-cs"/>
              </a:rPr>
              <a:t>Rainforests are very important in the ecology of the earth. The plants of the rainforest produce most of the earth’s oxygen. </a:t>
            </a:r>
          </a:p>
        </p:txBody>
      </p:sp>
      <p:pic>
        <p:nvPicPr>
          <p:cNvPr id="11" name="Content Placeholder 10">
            <a:extLst>
              <a:ext uri="{FF2B5EF4-FFF2-40B4-BE49-F238E27FC236}">
                <a16:creationId xmlns:a16="http://schemas.microsoft.com/office/drawing/2014/main" xmlns="" id="{506D2939-B82C-4C80-B98B-5566BB0F9275}"/>
              </a:ext>
            </a:extLst>
          </p:cNvPr>
          <p:cNvPicPr>
            <a:picLocks noGrp="1" noChangeAspect="1"/>
          </p:cNvPicPr>
          <p:nvPr>
            <p:ph idx="15"/>
          </p:nvPr>
        </p:nvPicPr>
        <p:blipFill rotWithShape="1">
          <a:blip r:embed="rId2" cstate="print">
            <a:extLst>
              <a:ext uri="{28A0092B-C50C-407E-A947-70E740481C1C}">
                <a14:useLocalDpi xmlns:a14="http://schemas.microsoft.com/office/drawing/2010/main" xmlns="" val="0"/>
              </a:ext>
            </a:extLst>
          </a:blip>
          <a:srcRect l="9668" t="697" r="46842" b="-697"/>
          <a:stretch/>
        </p:blipFill>
        <p:spPr>
          <a:xfrm>
            <a:off x="755650" y="1507958"/>
            <a:ext cx="2852738" cy="4604083"/>
          </a:xfrm>
          <a:prstGeom prst="roundRect">
            <a:avLst>
              <a:gd name="adj" fmla="val 0"/>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bg/>
                                          </p:spTgt>
                                        </p:tgtEl>
                                        <p:attrNameLst>
                                          <p:attrName>style.visibility</p:attrName>
                                        </p:attrNameLst>
                                      </p:cBhvr>
                                      <p:to>
                                        <p:strVal val="visible"/>
                                      </p:to>
                                    </p:set>
                                    <p:animEffect transition="in" filter="fade">
                                      <p:cBhvr>
                                        <p:cTn id="15" dur="500"/>
                                        <p:tgtEl>
                                          <p:spTgt spid="4">
                                            <p:bg/>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Effect transition="in" filter="fade">
                                      <p:cBhvr>
                                        <p:cTn id="18" dur="500"/>
                                        <p:tgtEl>
                                          <p:spTgt spid="4">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bg/>
                                          </p:spTgt>
                                        </p:tgtEl>
                                        <p:attrNameLst>
                                          <p:attrName>style.visibility</p:attrName>
                                        </p:attrNameLst>
                                      </p:cBhvr>
                                      <p:to>
                                        <p:strVal val="visible"/>
                                      </p:to>
                                    </p:set>
                                    <p:animEffect transition="in" filter="fade">
                                      <p:cBhvr>
                                        <p:cTn id="23" dur="500"/>
                                        <p:tgtEl>
                                          <p:spTgt spid="5">
                                            <p:bg/>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animEffect transition="in" filter="fade">
                                      <p:cBhvr>
                                        <p:cTn id="26"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animBg="1"/>
      <p:bldP spid="5"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xmlns="" id="{EA838A97-7234-4D66-AFC1-1FB8797511C2}"/>
              </a:ext>
            </a:extLst>
          </p:cNvPr>
          <p:cNvSpPr>
            <a:spLocks noGrp="1"/>
          </p:cNvSpPr>
          <p:nvPr>
            <p:ph type="title"/>
          </p:nvPr>
        </p:nvSpPr>
        <p:spPr>
          <a:xfrm>
            <a:off x="457200" y="479425"/>
            <a:ext cx="8220075" cy="993775"/>
          </a:xfrm>
        </p:spPr>
        <p:txBody>
          <a:bodyPr/>
          <a:lstStyle/>
          <a:p>
            <a:pPr eaLnBrk="1" hangingPunct="1"/>
            <a:r>
              <a:rPr lang="en-GB" altLang="en-US" b="1" dirty="0">
                <a:latin typeface="Twinkl" pitchFamily="2" charset="0"/>
              </a:rPr>
              <a:t>Where are the Rainforests?</a:t>
            </a:r>
            <a:endParaRPr lang="en-GB" altLang="en-US" dirty="0">
              <a:latin typeface="Twinkl" pitchFamily="2" charset="0"/>
            </a:endParaRPr>
          </a:p>
        </p:txBody>
      </p:sp>
      <p:sp>
        <p:nvSpPr>
          <p:cNvPr id="3" name="Content Placeholder 2">
            <a:extLst>
              <a:ext uri="{FF2B5EF4-FFF2-40B4-BE49-F238E27FC236}">
                <a16:creationId xmlns:a16="http://schemas.microsoft.com/office/drawing/2014/main" xmlns="" id="{2D1098EE-AD9E-4A1B-A0F6-60F1DAE4EB40}"/>
              </a:ext>
            </a:extLst>
          </p:cNvPr>
          <p:cNvSpPr>
            <a:spLocks noGrp="1"/>
          </p:cNvSpPr>
          <p:nvPr>
            <p:ph idx="1"/>
          </p:nvPr>
        </p:nvSpPr>
        <p:spPr>
          <a:xfrm>
            <a:off x="974725" y="1254546"/>
            <a:ext cx="7185025" cy="376238"/>
          </a:xfrm>
        </p:spPr>
        <p:txBody>
          <a:bodyPr rtlCol="0">
            <a:normAutofit fontScale="92500"/>
          </a:bodyPr>
          <a:lstStyle/>
          <a:p>
            <a:pPr algn="ctr" eaLnBrk="1" fontAlgn="auto" hangingPunct="1">
              <a:spcAft>
                <a:spcPts val="0"/>
              </a:spcAft>
              <a:defRPr/>
            </a:pPr>
            <a:r>
              <a:rPr lang="en-GB" dirty="0">
                <a:latin typeface="Twinkl" pitchFamily="2" charset="0"/>
                <a:cs typeface="+mn-cs"/>
              </a:rPr>
              <a:t>Tropical rainforests are found in a belt around the Equator of the Earth.</a:t>
            </a:r>
          </a:p>
        </p:txBody>
      </p:sp>
      <p:pic>
        <p:nvPicPr>
          <p:cNvPr id="4" name="Picture 3">
            <a:extLst>
              <a:ext uri="{FF2B5EF4-FFF2-40B4-BE49-F238E27FC236}">
                <a16:creationId xmlns:a16="http://schemas.microsoft.com/office/drawing/2014/main" xmlns="" id="{8A19C080-C51A-40B8-A3D1-36CA104D4C9C}"/>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b="14309"/>
          <a:stretch/>
        </p:blipFill>
        <p:spPr>
          <a:xfrm>
            <a:off x="1077236" y="2094449"/>
            <a:ext cx="6927143" cy="3935416"/>
          </a:xfrm>
          <a:prstGeom prst="rect">
            <a:avLst/>
          </a:prstGeom>
        </p:spPr>
      </p:pic>
      <p:sp>
        <p:nvSpPr>
          <p:cNvPr id="9" name="TextBox 8">
            <a:extLst>
              <a:ext uri="{FF2B5EF4-FFF2-40B4-BE49-F238E27FC236}">
                <a16:creationId xmlns:a16="http://schemas.microsoft.com/office/drawing/2014/main" xmlns="" id="{C630A0D7-5D81-49A7-B1AF-77D129A8FA12}"/>
              </a:ext>
            </a:extLst>
          </p:cNvPr>
          <p:cNvSpPr txBox="1"/>
          <p:nvPr/>
        </p:nvSpPr>
        <p:spPr>
          <a:xfrm>
            <a:off x="974724" y="1756551"/>
            <a:ext cx="3442001" cy="338554"/>
          </a:xfrm>
          <a:prstGeom prst="rect">
            <a:avLst/>
          </a:prstGeom>
          <a:noFill/>
        </p:spPr>
        <p:txBody>
          <a:bodyPr wrap="square">
            <a:spAutoFit/>
          </a:bodyPr>
          <a:lstStyle/>
          <a:p>
            <a:pPr eaLnBrk="1" fontAlgn="auto" hangingPunct="1">
              <a:spcBef>
                <a:spcPts val="0"/>
              </a:spcBef>
              <a:spcAft>
                <a:spcPts val="0"/>
              </a:spcAft>
              <a:defRPr/>
            </a:pPr>
            <a:r>
              <a:rPr lang="en-GB" sz="1600" dirty="0">
                <a:solidFill>
                  <a:schemeClr val="bg2">
                    <a:lumMod val="50000"/>
                  </a:schemeClr>
                </a:solidFill>
                <a:latin typeface="Twinkl" pitchFamily="2" charset="0"/>
              </a:rPr>
              <a:t>There are tropical rainforests in:</a:t>
            </a:r>
          </a:p>
        </p:txBody>
      </p:sp>
      <p:sp>
        <p:nvSpPr>
          <p:cNvPr id="12" name="TextBox 11">
            <a:extLst>
              <a:ext uri="{FF2B5EF4-FFF2-40B4-BE49-F238E27FC236}">
                <a16:creationId xmlns:a16="http://schemas.microsoft.com/office/drawing/2014/main" xmlns="" id="{5ECBB495-3A26-46F1-A5C1-D6CD7FB96926}"/>
              </a:ext>
            </a:extLst>
          </p:cNvPr>
          <p:cNvSpPr txBox="1"/>
          <p:nvPr/>
        </p:nvSpPr>
        <p:spPr>
          <a:xfrm>
            <a:off x="1068388" y="3976688"/>
            <a:ext cx="1274762" cy="584200"/>
          </a:xfrm>
          <a:prstGeom prst="rect">
            <a:avLst/>
          </a:prstGeom>
          <a:noFill/>
        </p:spPr>
        <p:txBody>
          <a:bodyPr>
            <a:spAutoFit/>
          </a:bodyPr>
          <a:lstStyle/>
          <a:p>
            <a:pPr algn="ctr" eaLnBrk="1" fontAlgn="auto" hangingPunct="1">
              <a:spcBef>
                <a:spcPts val="0"/>
              </a:spcBef>
              <a:spcAft>
                <a:spcPts val="0"/>
              </a:spcAft>
              <a:defRPr/>
            </a:pPr>
            <a:r>
              <a:rPr lang="en-GB" sz="1600" dirty="0">
                <a:latin typeface="Twinkl" pitchFamily="2" charset="0"/>
              </a:rPr>
              <a:t>Central America</a:t>
            </a:r>
          </a:p>
        </p:txBody>
      </p:sp>
      <p:sp>
        <p:nvSpPr>
          <p:cNvPr id="13" name="TextBox 12">
            <a:extLst>
              <a:ext uri="{FF2B5EF4-FFF2-40B4-BE49-F238E27FC236}">
                <a16:creationId xmlns:a16="http://schemas.microsoft.com/office/drawing/2014/main" xmlns="" id="{7143D36B-1AE5-430C-B284-BB58548470F9}"/>
              </a:ext>
            </a:extLst>
          </p:cNvPr>
          <p:cNvSpPr txBox="1"/>
          <p:nvPr/>
        </p:nvSpPr>
        <p:spPr>
          <a:xfrm>
            <a:off x="1674813" y="4786313"/>
            <a:ext cx="1335087" cy="584200"/>
          </a:xfrm>
          <a:prstGeom prst="rect">
            <a:avLst/>
          </a:prstGeom>
          <a:noFill/>
        </p:spPr>
        <p:txBody>
          <a:bodyPr>
            <a:spAutoFit/>
          </a:bodyPr>
          <a:lstStyle/>
          <a:p>
            <a:pPr algn="ctr" eaLnBrk="1" fontAlgn="auto" hangingPunct="1">
              <a:spcBef>
                <a:spcPts val="0"/>
              </a:spcBef>
              <a:spcAft>
                <a:spcPts val="0"/>
              </a:spcAft>
              <a:defRPr/>
            </a:pPr>
            <a:r>
              <a:rPr lang="en-GB" sz="1600" dirty="0">
                <a:latin typeface="Twinkl" pitchFamily="2" charset="0"/>
              </a:rPr>
              <a:t>South America</a:t>
            </a:r>
          </a:p>
        </p:txBody>
      </p:sp>
      <p:sp>
        <p:nvSpPr>
          <p:cNvPr id="14" name="TextBox 13">
            <a:extLst>
              <a:ext uri="{FF2B5EF4-FFF2-40B4-BE49-F238E27FC236}">
                <a16:creationId xmlns:a16="http://schemas.microsoft.com/office/drawing/2014/main" xmlns="" id="{BBC78762-2883-4AAC-BE03-5019110AC245}"/>
              </a:ext>
            </a:extLst>
          </p:cNvPr>
          <p:cNvSpPr txBox="1"/>
          <p:nvPr/>
        </p:nvSpPr>
        <p:spPr>
          <a:xfrm>
            <a:off x="3603625" y="4540250"/>
            <a:ext cx="1116013" cy="338138"/>
          </a:xfrm>
          <a:prstGeom prst="rect">
            <a:avLst/>
          </a:prstGeom>
          <a:noFill/>
        </p:spPr>
        <p:txBody>
          <a:bodyPr>
            <a:spAutoFit/>
          </a:bodyPr>
          <a:lstStyle/>
          <a:p>
            <a:pPr algn="ctr" eaLnBrk="1" fontAlgn="auto" hangingPunct="1">
              <a:spcBef>
                <a:spcPts val="0"/>
              </a:spcBef>
              <a:spcAft>
                <a:spcPts val="0"/>
              </a:spcAft>
              <a:defRPr/>
            </a:pPr>
            <a:r>
              <a:rPr lang="en-GB" sz="1600" dirty="0">
                <a:latin typeface="Twinkl" pitchFamily="2" charset="0"/>
              </a:rPr>
              <a:t>Africa</a:t>
            </a:r>
          </a:p>
        </p:txBody>
      </p:sp>
      <p:sp>
        <p:nvSpPr>
          <p:cNvPr id="15" name="TextBox 14">
            <a:extLst>
              <a:ext uri="{FF2B5EF4-FFF2-40B4-BE49-F238E27FC236}">
                <a16:creationId xmlns:a16="http://schemas.microsoft.com/office/drawing/2014/main" xmlns="" id="{5FDE6030-63A8-4ECB-8AB1-445EB6A413D6}"/>
              </a:ext>
            </a:extLst>
          </p:cNvPr>
          <p:cNvSpPr txBox="1"/>
          <p:nvPr/>
        </p:nvSpPr>
        <p:spPr>
          <a:xfrm>
            <a:off x="6951663" y="3649663"/>
            <a:ext cx="1114425" cy="585787"/>
          </a:xfrm>
          <a:prstGeom prst="rect">
            <a:avLst/>
          </a:prstGeom>
          <a:noFill/>
        </p:spPr>
        <p:txBody>
          <a:bodyPr>
            <a:spAutoFit/>
          </a:bodyPr>
          <a:lstStyle/>
          <a:p>
            <a:pPr algn="ctr" eaLnBrk="1" fontAlgn="auto" hangingPunct="1">
              <a:spcBef>
                <a:spcPts val="0"/>
              </a:spcBef>
              <a:spcAft>
                <a:spcPts val="0"/>
              </a:spcAft>
              <a:defRPr/>
            </a:pPr>
            <a:r>
              <a:rPr lang="en-GB" sz="1600" dirty="0">
                <a:latin typeface="Twinkl" pitchFamily="2" charset="0"/>
              </a:rPr>
              <a:t>South East Asia</a:t>
            </a:r>
          </a:p>
        </p:txBody>
      </p:sp>
      <p:sp>
        <p:nvSpPr>
          <p:cNvPr id="16" name="TextBox 15">
            <a:extLst>
              <a:ext uri="{FF2B5EF4-FFF2-40B4-BE49-F238E27FC236}">
                <a16:creationId xmlns:a16="http://schemas.microsoft.com/office/drawing/2014/main" xmlns="" id="{E5687ADB-7209-4278-9F1C-78CDABB575B5}"/>
              </a:ext>
            </a:extLst>
          </p:cNvPr>
          <p:cNvSpPr txBox="1"/>
          <p:nvPr/>
        </p:nvSpPr>
        <p:spPr>
          <a:xfrm>
            <a:off x="5705176" y="5452527"/>
            <a:ext cx="1401763" cy="338137"/>
          </a:xfrm>
          <a:prstGeom prst="rect">
            <a:avLst/>
          </a:prstGeom>
          <a:noFill/>
        </p:spPr>
        <p:txBody>
          <a:bodyPr>
            <a:spAutoFit/>
          </a:bodyPr>
          <a:lstStyle/>
          <a:p>
            <a:pPr algn="ctr" eaLnBrk="1" fontAlgn="auto" hangingPunct="1">
              <a:spcBef>
                <a:spcPts val="0"/>
              </a:spcBef>
              <a:spcAft>
                <a:spcPts val="0"/>
              </a:spcAft>
              <a:defRPr/>
            </a:pPr>
            <a:r>
              <a:rPr lang="en-GB" sz="1600" dirty="0">
                <a:latin typeface="Twinkl" pitchFamily="2" charset="0"/>
              </a:rPr>
              <a:t>Australia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p:bldP spid="12" grpId="0"/>
      <p:bldP spid="13" grpId="0"/>
      <p:bldP spid="14" grpId="0"/>
      <p:bldP spid="15"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xmlns="" id="{B1768A1F-D9D4-4723-8693-64B7598F6794}"/>
              </a:ext>
            </a:extLst>
          </p:cNvPr>
          <p:cNvSpPr>
            <a:spLocks noGrp="1"/>
          </p:cNvSpPr>
          <p:nvPr>
            <p:ph type="title"/>
          </p:nvPr>
        </p:nvSpPr>
        <p:spPr>
          <a:xfrm>
            <a:off x="457200" y="479425"/>
            <a:ext cx="8220075" cy="993775"/>
          </a:xfrm>
        </p:spPr>
        <p:txBody>
          <a:bodyPr/>
          <a:lstStyle/>
          <a:p>
            <a:pPr eaLnBrk="1" hangingPunct="1"/>
            <a:r>
              <a:rPr lang="en-GB" altLang="en-US" b="1" dirty="0">
                <a:latin typeface="Twinkl" pitchFamily="2" charset="0"/>
              </a:rPr>
              <a:t>Layers of the Rainforests</a:t>
            </a:r>
          </a:p>
        </p:txBody>
      </p:sp>
      <p:sp>
        <p:nvSpPr>
          <p:cNvPr id="3" name="Content Placeholder 2">
            <a:extLst>
              <a:ext uri="{FF2B5EF4-FFF2-40B4-BE49-F238E27FC236}">
                <a16:creationId xmlns:a16="http://schemas.microsoft.com/office/drawing/2014/main" xmlns="" id="{9AF53E4F-E297-40B4-8559-EEB3E4D0E84C}"/>
              </a:ext>
            </a:extLst>
          </p:cNvPr>
          <p:cNvSpPr>
            <a:spLocks noGrp="1"/>
          </p:cNvSpPr>
          <p:nvPr>
            <p:ph idx="11"/>
          </p:nvPr>
        </p:nvSpPr>
        <p:spPr>
          <a:xfrm>
            <a:off x="754063" y="1614488"/>
            <a:ext cx="5513387" cy="1085850"/>
          </a:xfrm>
        </p:spPr>
        <p:txBody>
          <a:bodyPr rtlCol="0">
            <a:noAutofit/>
          </a:bodyPr>
          <a:lstStyle/>
          <a:p>
            <a:pPr eaLnBrk="1" fontAlgn="auto" hangingPunct="1">
              <a:spcAft>
                <a:spcPts val="0"/>
              </a:spcAft>
              <a:defRPr/>
            </a:pPr>
            <a:r>
              <a:rPr lang="en-GB" sz="1400" b="1" dirty="0">
                <a:latin typeface="Twinkl" pitchFamily="2" charset="0"/>
                <a:cs typeface="+mn-cs"/>
              </a:rPr>
              <a:t>Emergent Layer </a:t>
            </a:r>
            <a:r>
              <a:rPr lang="en-GB" sz="1400" dirty="0">
                <a:latin typeface="Twinkl" pitchFamily="2" charset="0"/>
                <a:cs typeface="+mn-cs"/>
              </a:rPr>
              <a:t>– these are the tallest trees in the rainforest and can reach 70 metres tall. They have huge leafy crowns that spread out to catch as much sunlight as possible.</a:t>
            </a:r>
          </a:p>
        </p:txBody>
      </p:sp>
      <p:sp>
        <p:nvSpPr>
          <p:cNvPr id="4" name="Content Placeholder 3">
            <a:extLst>
              <a:ext uri="{FF2B5EF4-FFF2-40B4-BE49-F238E27FC236}">
                <a16:creationId xmlns:a16="http://schemas.microsoft.com/office/drawing/2014/main" xmlns="" id="{A870B261-4AC7-4306-9C5E-8367158C2C88}"/>
              </a:ext>
            </a:extLst>
          </p:cNvPr>
          <p:cNvSpPr>
            <a:spLocks noGrp="1"/>
          </p:cNvSpPr>
          <p:nvPr>
            <p:ph idx="12"/>
          </p:nvPr>
        </p:nvSpPr>
        <p:spPr>
          <a:xfrm>
            <a:off x="754063" y="2600746"/>
            <a:ext cx="5513387" cy="1085850"/>
          </a:xfrm>
        </p:spPr>
        <p:txBody>
          <a:bodyPr rtlCol="0">
            <a:normAutofit fontScale="92500" lnSpcReduction="10000"/>
          </a:bodyPr>
          <a:lstStyle/>
          <a:p>
            <a:pPr eaLnBrk="1" fontAlgn="auto" hangingPunct="1">
              <a:spcAft>
                <a:spcPts val="0"/>
              </a:spcAft>
              <a:defRPr/>
            </a:pPr>
            <a:r>
              <a:rPr lang="en-GB" sz="1400" b="1" dirty="0">
                <a:latin typeface="Twinkl" pitchFamily="2" charset="0"/>
                <a:cs typeface="+mn-cs"/>
              </a:rPr>
              <a:t>Canopy</a:t>
            </a:r>
            <a:r>
              <a:rPr lang="en-GB" sz="1400" dirty="0">
                <a:latin typeface="Twinkl" pitchFamily="2" charset="0"/>
                <a:cs typeface="+mn-cs"/>
              </a:rPr>
              <a:t> – This is the dense leafy  layer with trees about 40 metres tall. They spread their branches out to catch most of the sunlight and rain. This is the most popular place to live in the jungle.</a:t>
            </a:r>
          </a:p>
        </p:txBody>
      </p:sp>
      <p:sp>
        <p:nvSpPr>
          <p:cNvPr id="5" name="Content Placeholder 4">
            <a:extLst>
              <a:ext uri="{FF2B5EF4-FFF2-40B4-BE49-F238E27FC236}">
                <a16:creationId xmlns:a16="http://schemas.microsoft.com/office/drawing/2014/main" xmlns="" id="{B167822C-067B-4C8B-AAE4-0EECA900732E}"/>
              </a:ext>
            </a:extLst>
          </p:cNvPr>
          <p:cNvSpPr>
            <a:spLocks noGrp="1"/>
          </p:cNvSpPr>
          <p:nvPr>
            <p:ph idx="13"/>
          </p:nvPr>
        </p:nvSpPr>
        <p:spPr>
          <a:xfrm>
            <a:off x="754063" y="3654425"/>
            <a:ext cx="5513387" cy="1085850"/>
          </a:xfrm>
        </p:spPr>
        <p:txBody>
          <a:bodyPr rtlCol="0">
            <a:noAutofit/>
          </a:bodyPr>
          <a:lstStyle/>
          <a:p>
            <a:pPr eaLnBrk="1" fontAlgn="auto" hangingPunct="1">
              <a:spcAft>
                <a:spcPts val="0"/>
              </a:spcAft>
              <a:defRPr/>
            </a:pPr>
            <a:r>
              <a:rPr lang="en-GB" sz="1400" b="1" dirty="0">
                <a:latin typeface="Twinkl" pitchFamily="2" charset="0"/>
                <a:cs typeface="+mn-cs"/>
              </a:rPr>
              <a:t>The Understorey </a:t>
            </a:r>
            <a:r>
              <a:rPr lang="en-GB" sz="1400" dirty="0">
                <a:latin typeface="Twinkl" pitchFamily="2" charset="0"/>
                <a:cs typeface="+mn-cs"/>
              </a:rPr>
              <a:t>– Leafy bushes and small trees entwined with vines make up this layer. It is dark and hot here. Many animals cross between this layer and the canopy above and many are nocturnal. </a:t>
            </a:r>
          </a:p>
        </p:txBody>
      </p:sp>
      <p:sp>
        <p:nvSpPr>
          <p:cNvPr id="6" name="Content Placeholder 5">
            <a:extLst>
              <a:ext uri="{FF2B5EF4-FFF2-40B4-BE49-F238E27FC236}">
                <a16:creationId xmlns:a16="http://schemas.microsoft.com/office/drawing/2014/main" xmlns="" id="{0D7494E0-AE5A-458B-B1E0-9C1B313D2841}"/>
              </a:ext>
            </a:extLst>
          </p:cNvPr>
          <p:cNvSpPr>
            <a:spLocks noGrp="1"/>
          </p:cNvSpPr>
          <p:nvPr>
            <p:ph idx="14"/>
          </p:nvPr>
        </p:nvSpPr>
        <p:spPr>
          <a:xfrm>
            <a:off x="754063" y="4673600"/>
            <a:ext cx="5513387" cy="1087438"/>
          </a:xfrm>
        </p:spPr>
        <p:txBody>
          <a:bodyPr rtlCol="0">
            <a:normAutofit fontScale="92500" lnSpcReduction="10000"/>
          </a:bodyPr>
          <a:lstStyle/>
          <a:p>
            <a:pPr eaLnBrk="1" fontAlgn="auto" hangingPunct="1">
              <a:spcAft>
                <a:spcPts val="0"/>
              </a:spcAft>
              <a:defRPr/>
            </a:pPr>
            <a:r>
              <a:rPr lang="en-GB" sz="1400" b="1" dirty="0">
                <a:latin typeface="Twinkl" pitchFamily="2" charset="0"/>
                <a:cs typeface="+mn-cs"/>
              </a:rPr>
              <a:t>Forest Floor </a:t>
            </a:r>
            <a:r>
              <a:rPr lang="en-GB" sz="1400" dirty="0">
                <a:latin typeface="Twinkl" pitchFamily="2" charset="0"/>
                <a:cs typeface="+mn-cs"/>
              </a:rPr>
              <a:t>– A carpet of dead leaves forms the base of this dim and shady layer. The lack of sunlight means fewer plants grow here. </a:t>
            </a:r>
          </a:p>
        </p:txBody>
      </p:sp>
      <p:pic>
        <p:nvPicPr>
          <p:cNvPr id="19" name="Content Placeholder 18">
            <a:extLst>
              <a:ext uri="{FF2B5EF4-FFF2-40B4-BE49-F238E27FC236}">
                <a16:creationId xmlns:a16="http://schemas.microsoft.com/office/drawing/2014/main" xmlns="" id="{C4A26799-7168-4096-8621-746290F45866}"/>
              </a:ext>
            </a:extLst>
          </p:cNvPr>
          <p:cNvPicPr>
            <a:picLocks noGrp="1" noChangeAspect="1"/>
          </p:cNvPicPr>
          <p:nvPr>
            <p:ph idx="11"/>
          </p:nvPr>
        </p:nvPicPr>
        <p:blipFill>
          <a:blip r:embed="rId2" cstate="print">
            <a:extLst>
              <a:ext uri="{28A0092B-C50C-407E-A947-70E740481C1C}">
                <a14:useLocalDpi xmlns:a14="http://schemas.microsoft.com/office/drawing/2010/main" xmlns="" val="0"/>
              </a:ext>
            </a:extLst>
          </a:blip>
          <a:stretch>
            <a:fillRect/>
          </a:stretch>
        </p:blipFill>
        <p:spPr>
          <a:xfrm>
            <a:off x="6266725" y="1860380"/>
            <a:ext cx="2229575" cy="591116"/>
          </a:xfrm>
        </p:spPr>
      </p:pic>
      <p:pic>
        <p:nvPicPr>
          <p:cNvPr id="20" name="Content Placeholder 19">
            <a:extLst>
              <a:ext uri="{FF2B5EF4-FFF2-40B4-BE49-F238E27FC236}">
                <a16:creationId xmlns:a16="http://schemas.microsoft.com/office/drawing/2014/main" xmlns="" id="{32617F04-6328-46C2-B747-1C97FAA964AF}"/>
              </a:ext>
            </a:extLst>
          </p:cNvPr>
          <p:cNvPicPr>
            <a:picLocks noGrp="1" noChangeAspect="1"/>
          </p:cNvPicPr>
          <p:nvPr>
            <p:ph idx="12"/>
          </p:nvPr>
        </p:nvPicPr>
        <p:blipFill>
          <a:blip r:embed="rId3" cstate="print">
            <a:extLst>
              <a:ext uri="{28A0092B-C50C-407E-A947-70E740481C1C}">
                <a14:useLocalDpi xmlns:a14="http://schemas.microsoft.com/office/drawing/2010/main" xmlns="" val="0"/>
              </a:ext>
            </a:extLst>
          </a:blip>
          <a:stretch>
            <a:fillRect/>
          </a:stretch>
        </p:blipFill>
        <p:spPr>
          <a:xfrm>
            <a:off x="6266724" y="2815679"/>
            <a:ext cx="2229576" cy="664564"/>
          </a:xfrm>
        </p:spPr>
      </p:pic>
      <p:pic>
        <p:nvPicPr>
          <p:cNvPr id="21" name="Content Placeholder 20">
            <a:extLst>
              <a:ext uri="{FF2B5EF4-FFF2-40B4-BE49-F238E27FC236}">
                <a16:creationId xmlns:a16="http://schemas.microsoft.com/office/drawing/2014/main" xmlns="" id="{3D8D660E-5568-4AE2-AA8A-FF978C2DC6CD}"/>
              </a:ext>
            </a:extLst>
          </p:cNvPr>
          <p:cNvPicPr>
            <a:picLocks noGrp="1" noChangeAspect="1"/>
          </p:cNvPicPr>
          <p:nvPr>
            <p:ph idx="13"/>
          </p:nvPr>
        </p:nvPicPr>
        <p:blipFill>
          <a:blip r:embed="rId4" cstate="print">
            <a:extLst>
              <a:ext uri="{28A0092B-C50C-407E-A947-70E740481C1C}">
                <a14:useLocalDpi xmlns:a14="http://schemas.microsoft.com/office/drawing/2010/main" xmlns="" val="0"/>
              </a:ext>
            </a:extLst>
          </a:blip>
          <a:stretch>
            <a:fillRect/>
          </a:stretch>
        </p:blipFill>
        <p:spPr>
          <a:xfrm>
            <a:off x="6266724" y="3844426"/>
            <a:ext cx="2229576" cy="668802"/>
          </a:xfrm>
        </p:spPr>
      </p:pic>
      <p:pic>
        <p:nvPicPr>
          <p:cNvPr id="22" name="Content Placeholder 21">
            <a:extLst>
              <a:ext uri="{FF2B5EF4-FFF2-40B4-BE49-F238E27FC236}">
                <a16:creationId xmlns:a16="http://schemas.microsoft.com/office/drawing/2014/main" xmlns="" id="{BAC74B68-9A64-484A-810F-5AB384D249E1}"/>
              </a:ext>
            </a:extLst>
          </p:cNvPr>
          <p:cNvPicPr>
            <a:picLocks noGrp="1" noChangeAspect="1"/>
          </p:cNvPicPr>
          <p:nvPr>
            <p:ph idx="14"/>
          </p:nvPr>
        </p:nvPicPr>
        <p:blipFill>
          <a:blip r:embed="rId5" cstate="print">
            <a:extLst>
              <a:ext uri="{28A0092B-C50C-407E-A947-70E740481C1C}">
                <a14:useLocalDpi xmlns:a14="http://schemas.microsoft.com/office/drawing/2010/main" xmlns="" val="0"/>
              </a:ext>
            </a:extLst>
          </a:blip>
          <a:stretch>
            <a:fillRect/>
          </a:stretch>
        </p:blipFill>
        <p:spPr>
          <a:xfrm>
            <a:off x="6266724" y="4877411"/>
            <a:ext cx="2229576" cy="511312"/>
          </a:xfr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fade">
                                      <p:cBhvr>
                                        <p:cTn id="16" dur="500"/>
                                        <p:tgtEl>
                                          <p:spTgt spid="4">
                                            <p:txEl>
                                              <p:pRg st="0" end="0"/>
                                            </p:txEl>
                                          </p:spTgt>
                                        </p:tgtEl>
                                      </p:cBhvr>
                                    </p:animEffect>
                                  </p:childTnLst>
                                </p:cTn>
                              </p:par>
                            </p:childTnLst>
                          </p:cTn>
                        </p:par>
                        <p:par>
                          <p:cTn id="17" fill="hold" nodeType="afterGroup">
                            <p:stCondLst>
                              <p:cond delay="500"/>
                            </p:stCondLst>
                            <p:childTnLst>
                              <p:par>
                                <p:cTn id="18" presetID="10" presetClass="entr" presetSubtype="0" fill="hold" nodeType="after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Effect transition="in" filter="fade">
                                      <p:cBhvr>
                                        <p:cTn id="25" dur="500"/>
                                        <p:tgtEl>
                                          <p:spTgt spid="5">
                                            <p:txEl>
                                              <p:pRg st="0" end="0"/>
                                            </p:txEl>
                                          </p:spTgt>
                                        </p:tgtEl>
                                      </p:cBhvr>
                                    </p:animEffect>
                                  </p:childTnLst>
                                </p:cTn>
                              </p:par>
                            </p:childTnLst>
                          </p:cTn>
                        </p:par>
                        <p:par>
                          <p:cTn id="26" fill="hold" nodeType="afterGroup">
                            <p:stCondLst>
                              <p:cond delay="500"/>
                            </p:stCondLst>
                            <p:childTnLst>
                              <p:par>
                                <p:cTn id="27" presetID="10" presetClass="entr" presetSubtype="0" fill="hold"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6">
                                            <p:txEl>
                                              <p:pRg st="0" end="0"/>
                                            </p:txEl>
                                          </p:spTgt>
                                        </p:tgtEl>
                                        <p:attrNameLst>
                                          <p:attrName>style.visibility</p:attrName>
                                        </p:attrNameLst>
                                      </p:cBhvr>
                                      <p:to>
                                        <p:strVal val="visible"/>
                                      </p:to>
                                    </p:set>
                                    <p:animEffect transition="in" filter="fade">
                                      <p:cBhvr>
                                        <p:cTn id="34" dur="500"/>
                                        <p:tgtEl>
                                          <p:spTgt spid="6">
                                            <p:txEl>
                                              <p:pRg st="0" end="0"/>
                                            </p:txEl>
                                          </p:spTgt>
                                        </p:tgtEl>
                                      </p:cBhvr>
                                    </p:animEffect>
                                  </p:childTnLst>
                                </p:cTn>
                              </p:par>
                            </p:childTnLst>
                          </p:cTn>
                        </p:par>
                        <p:par>
                          <p:cTn id="35" fill="hold" nodeType="afterGroup">
                            <p:stCondLst>
                              <p:cond delay="500"/>
                            </p:stCondLst>
                            <p:childTnLst>
                              <p:par>
                                <p:cTn id="36" presetID="10" presetClass="entr" presetSubtype="0"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build="p"/>
      <p:bldP spid="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xmlns="" id="{D8843624-4C79-499D-81D6-9B83EF4EB0A1}"/>
              </a:ext>
            </a:extLst>
          </p:cNvPr>
          <p:cNvSpPr/>
          <p:nvPr/>
        </p:nvSpPr>
        <p:spPr>
          <a:xfrm>
            <a:off x="755650" y="2147888"/>
            <a:ext cx="2468563" cy="1752600"/>
          </a:xfrm>
          <a:prstGeom prst="roundRect">
            <a:avLst>
              <a:gd name="adj" fmla="val 0"/>
            </a:avLst>
          </a:prstGeom>
          <a:solidFill>
            <a:schemeClr val="accent4">
              <a:lumMod val="60000"/>
              <a:lumOff val="4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0" name="Rounded Rectangle 9">
            <a:extLst>
              <a:ext uri="{FF2B5EF4-FFF2-40B4-BE49-F238E27FC236}">
                <a16:creationId xmlns:a16="http://schemas.microsoft.com/office/drawing/2014/main" xmlns="" id="{0B85EB4E-9724-4190-9434-992647E5B8B2}"/>
              </a:ext>
            </a:extLst>
          </p:cNvPr>
          <p:cNvSpPr/>
          <p:nvPr/>
        </p:nvSpPr>
        <p:spPr>
          <a:xfrm>
            <a:off x="3332163" y="2147888"/>
            <a:ext cx="2470150" cy="1752600"/>
          </a:xfrm>
          <a:prstGeom prst="roundRect">
            <a:avLst>
              <a:gd name="adj" fmla="val 0"/>
            </a:avLst>
          </a:prstGeom>
          <a:solidFill>
            <a:schemeClr val="accent4">
              <a:lumMod val="60000"/>
              <a:lumOff val="4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23556" name="Title 1">
            <a:extLst>
              <a:ext uri="{FF2B5EF4-FFF2-40B4-BE49-F238E27FC236}">
                <a16:creationId xmlns:a16="http://schemas.microsoft.com/office/drawing/2014/main" xmlns="" id="{9B71A452-528D-4734-A59A-4200AA5418E9}"/>
              </a:ext>
            </a:extLst>
          </p:cNvPr>
          <p:cNvSpPr>
            <a:spLocks noGrp="1"/>
          </p:cNvSpPr>
          <p:nvPr>
            <p:ph type="title"/>
          </p:nvPr>
        </p:nvSpPr>
        <p:spPr>
          <a:xfrm>
            <a:off x="457200" y="479425"/>
            <a:ext cx="8220075" cy="993775"/>
          </a:xfrm>
        </p:spPr>
        <p:txBody>
          <a:bodyPr/>
          <a:lstStyle/>
          <a:p>
            <a:pPr eaLnBrk="1" hangingPunct="1"/>
            <a:r>
              <a:rPr lang="en-GB" altLang="en-US" b="1" dirty="0">
                <a:latin typeface="Twinkl" pitchFamily="2" charset="0"/>
              </a:rPr>
              <a:t>Animals in the Rainforests</a:t>
            </a:r>
            <a:endParaRPr lang="en-GB" altLang="en-US" dirty="0">
              <a:latin typeface="Twinkl" pitchFamily="2" charset="0"/>
            </a:endParaRPr>
          </a:p>
        </p:txBody>
      </p:sp>
      <p:sp>
        <p:nvSpPr>
          <p:cNvPr id="3" name="Content Placeholder 2">
            <a:extLst>
              <a:ext uri="{FF2B5EF4-FFF2-40B4-BE49-F238E27FC236}">
                <a16:creationId xmlns:a16="http://schemas.microsoft.com/office/drawing/2014/main" xmlns="" id="{24BCB379-ABE4-4CA2-87B2-858FA7F32DEC}"/>
              </a:ext>
            </a:extLst>
          </p:cNvPr>
          <p:cNvSpPr>
            <a:spLocks noGrp="1"/>
          </p:cNvSpPr>
          <p:nvPr>
            <p:ph idx="1"/>
          </p:nvPr>
        </p:nvSpPr>
        <p:spPr>
          <a:xfrm>
            <a:off x="755650" y="1422400"/>
            <a:ext cx="7623175" cy="361950"/>
          </a:xfrm>
          <a:prstGeom prst="roundRect">
            <a:avLst>
              <a:gd name="adj" fmla="val 1875"/>
            </a:avLst>
          </a:prstGeom>
        </p:spPr>
        <p:txBody>
          <a:bodyPr/>
          <a:lstStyle/>
          <a:p>
            <a:pPr algn="ctr" eaLnBrk="1" hangingPunct="1"/>
            <a:r>
              <a:rPr lang="en-GB" altLang="en-US" dirty="0">
                <a:latin typeface="Twinkl" pitchFamily="2" charset="0"/>
              </a:rPr>
              <a:t>Rainforests are home to a variety of different animal species</a:t>
            </a:r>
          </a:p>
        </p:txBody>
      </p:sp>
      <p:pic>
        <p:nvPicPr>
          <p:cNvPr id="4" name="Picture 3">
            <a:extLst>
              <a:ext uri="{FF2B5EF4-FFF2-40B4-BE49-F238E27FC236}">
                <a16:creationId xmlns:a16="http://schemas.microsoft.com/office/drawing/2014/main" xmlns="" id="{E13BF779-0F11-41E1-B5BA-37DDEAE9AFC8}"/>
              </a:ext>
            </a:extLst>
          </p:cNvPr>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147763" y="2570163"/>
            <a:ext cx="1684337" cy="908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Content Placeholder 2">
            <a:extLst>
              <a:ext uri="{FF2B5EF4-FFF2-40B4-BE49-F238E27FC236}">
                <a16:creationId xmlns:a16="http://schemas.microsoft.com/office/drawing/2014/main" xmlns="" id="{3CFE94B5-671B-4331-984D-8FC22B75E07D}"/>
              </a:ext>
            </a:extLst>
          </p:cNvPr>
          <p:cNvSpPr>
            <a:spLocks/>
          </p:cNvSpPr>
          <p:nvPr/>
        </p:nvSpPr>
        <p:spPr bwMode="auto">
          <a:xfrm>
            <a:off x="755650" y="3532188"/>
            <a:ext cx="2468563" cy="360362"/>
          </a:xfrm>
          <a:prstGeom prst="roundRect">
            <a:avLst>
              <a:gd name="adj" fmla="val 1875"/>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buFont typeface="Arial" panose="020B0604020202020204" pitchFamily="34" charset="0"/>
              <a:buNone/>
            </a:pPr>
            <a:r>
              <a:rPr lang="en-GB" altLang="en-US" sz="1600">
                <a:latin typeface="Twinkl" pitchFamily="2" charset="0"/>
              </a:rPr>
              <a:t>Butterflies and Beetles</a:t>
            </a:r>
          </a:p>
        </p:txBody>
      </p:sp>
      <p:sp>
        <p:nvSpPr>
          <p:cNvPr id="14" name="Rectangle 13">
            <a:extLst>
              <a:ext uri="{FF2B5EF4-FFF2-40B4-BE49-F238E27FC236}">
                <a16:creationId xmlns:a16="http://schemas.microsoft.com/office/drawing/2014/main" xmlns="" id="{202D8645-2E18-4AEB-96F3-000E6A8E4231}"/>
              </a:ext>
            </a:extLst>
          </p:cNvPr>
          <p:cNvSpPr/>
          <p:nvPr/>
        </p:nvSpPr>
        <p:spPr>
          <a:xfrm>
            <a:off x="1545739" y="2157413"/>
            <a:ext cx="888385" cy="369332"/>
          </a:xfrm>
          <a:prstGeom prst="rect">
            <a:avLst/>
          </a:prstGeom>
        </p:spPr>
        <p:txBody>
          <a:bodyPr wrap="none">
            <a:spAutoFit/>
          </a:bodyPr>
          <a:lstStyle/>
          <a:p>
            <a:pPr algn="ctr" eaLnBrk="1" fontAlgn="auto" hangingPunct="1">
              <a:spcBef>
                <a:spcPts val="0"/>
              </a:spcBef>
              <a:spcAft>
                <a:spcPts val="0"/>
              </a:spcAft>
              <a:defRPr/>
            </a:pPr>
            <a:r>
              <a:rPr lang="en-GB" dirty="0">
                <a:latin typeface="Twinkl" pitchFamily="2" charset="0"/>
              </a:rPr>
              <a:t>Insects</a:t>
            </a:r>
          </a:p>
        </p:txBody>
      </p:sp>
      <p:sp>
        <p:nvSpPr>
          <p:cNvPr id="16" name="Content Placeholder 2">
            <a:extLst>
              <a:ext uri="{FF2B5EF4-FFF2-40B4-BE49-F238E27FC236}">
                <a16:creationId xmlns:a16="http://schemas.microsoft.com/office/drawing/2014/main" xmlns="" id="{1A1855B7-B588-4D10-B922-91471EBEB00D}"/>
              </a:ext>
            </a:extLst>
          </p:cNvPr>
          <p:cNvSpPr>
            <a:spLocks/>
          </p:cNvSpPr>
          <p:nvPr/>
        </p:nvSpPr>
        <p:spPr bwMode="auto">
          <a:xfrm>
            <a:off x="3332163" y="3532188"/>
            <a:ext cx="2468562" cy="360362"/>
          </a:xfrm>
          <a:prstGeom prst="roundRect">
            <a:avLst>
              <a:gd name="adj" fmla="val 1875"/>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buFont typeface="Arial" panose="020B0604020202020204" pitchFamily="34" charset="0"/>
              <a:buNone/>
            </a:pPr>
            <a:r>
              <a:rPr lang="en-GB" altLang="en-US" sz="1600">
                <a:latin typeface="Twinkl" pitchFamily="2" charset="0"/>
              </a:rPr>
              <a:t>Spiders and Ticks</a:t>
            </a:r>
          </a:p>
        </p:txBody>
      </p:sp>
      <p:sp>
        <p:nvSpPr>
          <p:cNvPr id="17" name="Rectangle 16">
            <a:extLst>
              <a:ext uri="{FF2B5EF4-FFF2-40B4-BE49-F238E27FC236}">
                <a16:creationId xmlns:a16="http://schemas.microsoft.com/office/drawing/2014/main" xmlns="" id="{5487A475-0E4E-440B-8167-D1A31326B582}"/>
              </a:ext>
            </a:extLst>
          </p:cNvPr>
          <p:cNvSpPr/>
          <p:nvPr/>
        </p:nvSpPr>
        <p:spPr>
          <a:xfrm>
            <a:off x="3964349" y="2157413"/>
            <a:ext cx="1205779" cy="369332"/>
          </a:xfrm>
          <a:prstGeom prst="rect">
            <a:avLst/>
          </a:prstGeom>
        </p:spPr>
        <p:txBody>
          <a:bodyPr wrap="none">
            <a:spAutoFit/>
          </a:bodyPr>
          <a:lstStyle/>
          <a:p>
            <a:pPr algn="ctr" eaLnBrk="1" fontAlgn="auto" hangingPunct="1">
              <a:spcBef>
                <a:spcPts val="0"/>
              </a:spcBef>
              <a:spcAft>
                <a:spcPts val="0"/>
              </a:spcAft>
              <a:defRPr/>
            </a:pPr>
            <a:r>
              <a:rPr lang="en-GB" dirty="0">
                <a:latin typeface="Twinkl" pitchFamily="2" charset="0"/>
              </a:rPr>
              <a:t>Arachnids</a:t>
            </a:r>
          </a:p>
        </p:txBody>
      </p:sp>
      <p:sp>
        <p:nvSpPr>
          <p:cNvPr id="18" name="Rounded Rectangle 17">
            <a:extLst>
              <a:ext uri="{FF2B5EF4-FFF2-40B4-BE49-F238E27FC236}">
                <a16:creationId xmlns:a16="http://schemas.microsoft.com/office/drawing/2014/main" xmlns="" id="{0169C7B6-1562-4D64-96D7-0816B81B8E6E}"/>
              </a:ext>
            </a:extLst>
          </p:cNvPr>
          <p:cNvSpPr/>
          <p:nvPr/>
        </p:nvSpPr>
        <p:spPr>
          <a:xfrm>
            <a:off x="5908675" y="2157413"/>
            <a:ext cx="2470150" cy="1752600"/>
          </a:xfrm>
          <a:prstGeom prst="roundRect">
            <a:avLst>
              <a:gd name="adj" fmla="val 0"/>
            </a:avLst>
          </a:prstGeom>
          <a:solidFill>
            <a:schemeClr val="accent4">
              <a:lumMod val="60000"/>
              <a:lumOff val="4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20" name="Content Placeholder 2">
            <a:extLst>
              <a:ext uri="{FF2B5EF4-FFF2-40B4-BE49-F238E27FC236}">
                <a16:creationId xmlns:a16="http://schemas.microsoft.com/office/drawing/2014/main" xmlns="" id="{FA29CF4D-B8A6-4240-A62B-3FA5D6ACAFA7}"/>
              </a:ext>
            </a:extLst>
          </p:cNvPr>
          <p:cNvSpPr>
            <a:spLocks/>
          </p:cNvSpPr>
          <p:nvPr/>
        </p:nvSpPr>
        <p:spPr bwMode="auto">
          <a:xfrm>
            <a:off x="5908675" y="3540125"/>
            <a:ext cx="2468563" cy="361950"/>
          </a:xfrm>
          <a:prstGeom prst="roundRect">
            <a:avLst>
              <a:gd name="adj" fmla="val 1875"/>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buFont typeface="Arial" panose="020B0604020202020204" pitchFamily="34" charset="0"/>
              <a:buNone/>
            </a:pPr>
            <a:r>
              <a:rPr lang="en-GB" altLang="en-US" sz="1600">
                <a:latin typeface="Twinkl" pitchFamily="2" charset="0"/>
              </a:rPr>
              <a:t>Snakes and Lizards</a:t>
            </a:r>
          </a:p>
        </p:txBody>
      </p:sp>
      <p:sp>
        <p:nvSpPr>
          <p:cNvPr id="21" name="Rectangle 20">
            <a:extLst>
              <a:ext uri="{FF2B5EF4-FFF2-40B4-BE49-F238E27FC236}">
                <a16:creationId xmlns:a16="http://schemas.microsoft.com/office/drawing/2014/main" xmlns="" id="{9089970F-976A-4F8D-9A08-BCE1B10D52A3}"/>
              </a:ext>
            </a:extLst>
          </p:cNvPr>
          <p:cNvSpPr/>
          <p:nvPr/>
        </p:nvSpPr>
        <p:spPr>
          <a:xfrm>
            <a:off x="6664325" y="2165350"/>
            <a:ext cx="958850" cy="369888"/>
          </a:xfrm>
          <a:prstGeom prst="rect">
            <a:avLst/>
          </a:prstGeom>
        </p:spPr>
        <p:txBody>
          <a:bodyPr wrap="none">
            <a:spAutoFit/>
          </a:bodyPr>
          <a:lstStyle/>
          <a:p>
            <a:pPr algn="ctr" eaLnBrk="1" fontAlgn="auto" hangingPunct="1">
              <a:spcBef>
                <a:spcPts val="0"/>
              </a:spcBef>
              <a:spcAft>
                <a:spcPts val="0"/>
              </a:spcAft>
              <a:defRPr/>
            </a:pPr>
            <a:r>
              <a:rPr lang="en-GB" dirty="0">
                <a:latin typeface="Twinkl" pitchFamily="2" charset="0"/>
              </a:rPr>
              <a:t>Reptiles</a:t>
            </a:r>
          </a:p>
        </p:txBody>
      </p:sp>
      <p:sp>
        <p:nvSpPr>
          <p:cNvPr id="22" name="Rounded Rectangle 21">
            <a:extLst>
              <a:ext uri="{FF2B5EF4-FFF2-40B4-BE49-F238E27FC236}">
                <a16:creationId xmlns:a16="http://schemas.microsoft.com/office/drawing/2014/main" xmlns="" id="{269A74A6-BE10-42F6-A23C-B7E9B18F9CEB}"/>
              </a:ext>
            </a:extLst>
          </p:cNvPr>
          <p:cNvSpPr/>
          <p:nvPr/>
        </p:nvSpPr>
        <p:spPr>
          <a:xfrm>
            <a:off x="755650" y="3995738"/>
            <a:ext cx="2468563" cy="1752600"/>
          </a:xfrm>
          <a:prstGeom prst="roundRect">
            <a:avLst>
              <a:gd name="adj" fmla="val 0"/>
            </a:avLst>
          </a:prstGeom>
          <a:solidFill>
            <a:schemeClr val="accent4">
              <a:lumMod val="60000"/>
              <a:lumOff val="4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24" name="Content Placeholder 2">
            <a:extLst>
              <a:ext uri="{FF2B5EF4-FFF2-40B4-BE49-F238E27FC236}">
                <a16:creationId xmlns:a16="http://schemas.microsoft.com/office/drawing/2014/main" xmlns="" id="{586F1804-01C1-4886-A02C-EAEC3B41E067}"/>
              </a:ext>
            </a:extLst>
          </p:cNvPr>
          <p:cNvSpPr>
            <a:spLocks/>
          </p:cNvSpPr>
          <p:nvPr/>
        </p:nvSpPr>
        <p:spPr bwMode="auto">
          <a:xfrm>
            <a:off x="755650" y="5378450"/>
            <a:ext cx="2468563" cy="361950"/>
          </a:xfrm>
          <a:prstGeom prst="roundRect">
            <a:avLst>
              <a:gd name="adj" fmla="val 1875"/>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buFont typeface="Arial" panose="020B0604020202020204" pitchFamily="34" charset="0"/>
              <a:buNone/>
            </a:pPr>
            <a:r>
              <a:rPr lang="en-GB" altLang="en-US" sz="1600">
                <a:latin typeface="Twinkl" pitchFamily="2" charset="0"/>
              </a:rPr>
              <a:t>Toads and Frogs</a:t>
            </a:r>
          </a:p>
        </p:txBody>
      </p:sp>
      <p:sp>
        <p:nvSpPr>
          <p:cNvPr id="25" name="Rectangle 24">
            <a:extLst>
              <a:ext uri="{FF2B5EF4-FFF2-40B4-BE49-F238E27FC236}">
                <a16:creationId xmlns:a16="http://schemas.microsoft.com/office/drawing/2014/main" xmlns="" id="{F7C36ECA-E8A2-4C8C-9E8E-CC110ACB2E18}"/>
              </a:ext>
            </a:extLst>
          </p:cNvPr>
          <p:cNvSpPr/>
          <p:nvPr/>
        </p:nvSpPr>
        <p:spPr>
          <a:xfrm>
            <a:off x="1294068" y="4003675"/>
            <a:ext cx="1391728" cy="369332"/>
          </a:xfrm>
          <a:prstGeom prst="rect">
            <a:avLst/>
          </a:prstGeom>
        </p:spPr>
        <p:txBody>
          <a:bodyPr wrap="none">
            <a:spAutoFit/>
          </a:bodyPr>
          <a:lstStyle/>
          <a:p>
            <a:pPr algn="ctr" eaLnBrk="1" fontAlgn="auto" hangingPunct="1">
              <a:spcBef>
                <a:spcPts val="0"/>
              </a:spcBef>
              <a:spcAft>
                <a:spcPts val="0"/>
              </a:spcAft>
              <a:defRPr/>
            </a:pPr>
            <a:r>
              <a:rPr lang="en-GB" dirty="0">
                <a:latin typeface="Twinkl" pitchFamily="2" charset="0"/>
              </a:rPr>
              <a:t>Amphibians</a:t>
            </a:r>
          </a:p>
        </p:txBody>
      </p:sp>
      <p:sp>
        <p:nvSpPr>
          <p:cNvPr id="26" name="Rounded Rectangle 25">
            <a:extLst>
              <a:ext uri="{FF2B5EF4-FFF2-40B4-BE49-F238E27FC236}">
                <a16:creationId xmlns:a16="http://schemas.microsoft.com/office/drawing/2014/main" xmlns="" id="{F1E3E05A-C435-4FA3-A638-AD6D394B072B}"/>
              </a:ext>
            </a:extLst>
          </p:cNvPr>
          <p:cNvSpPr/>
          <p:nvPr/>
        </p:nvSpPr>
        <p:spPr>
          <a:xfrm>
            <a:off x="3332163" y="3995738"/>
            <a:ext cx="2468562" cy="1752600"/>
          </a:xfrm>
          <a:prstGeom prst="roundRect">
            <a:avLst>
              <a:gd name="adj" fmla="val 0"/>
            </a:avLst>
          </a:prstGeom>
          <a:solidFill>
            <a:schemeClr val="accent4">
              <a:lumMod val="60000"/>
              <a:lumOff val="4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28" name="Content Placeholder 2">
            <a:extLst>
              <a:ext uri="{FF2B5EF4-FFF2-40B4-BE49-F238E27FC236}">
                <a16:creationId xmlns:a16="http://schemas.microsoft.com/office/drawing/2014/main" xmlns="" id="{3830BA36-5F1E-4081-B7F6-2581F7899530}"/>
              </a:ext>
            </a:extLst>
          </p:cNvPr>
          <p:cNvSpPr>
            <a:spLocks/>
          </p:cNvSpPr>
          <p:nvPr/>
        </p:nvSpPr>
        <p:spPr bwMode="auto">
          <a:xfrm>
            <a:off x="3332163" y="5378450"/>
            <a:ext cx="2468562" cy="361950"/>
          </a:xfrm>
          <a:prstGeom prst="roundRect">
            <a:avLst>
              <a:gd name="adj" fmla="val 1875"/>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buFont typeface="Arial" panose="020B0604020202020204" pitchFamily="34" charset="0"/>
              <a:buNone/>
            </a:pPr>
            <a:r>
              <a:rPr lang="en-GB" altLang="en-US" sz="1600">
                <a:latin typeface="Twinkl" pitchFamily="2" charset="0"/>
              </a:rPr>
              <a:t>Parrots and Toucans</a:t>
            </a:r>
          </a:p>
        </p:txBody>
      </p:sp>
      <p:sp>
        <p:nvSpPr>
          <p:cNvPr id="29" name="Rectangle 28">
            <a:extLst>
              <a:ext uri="{FF2B5EF4-FFF2-40B4-BE49-F238E27FC236}">
                <a16:creationId xmlns:a16="http://schemas.microsoft.com/office/drawing/2014/main" xmlns="" id="{CD074DDB-65A2-441A-A175-98DB513447EA}"/>
              </a:ext>
            </a:extLst>
          </p:cNvPr>
          <p:cNvSpPr/>
          <p:nvPr/>
        </p:nvSpPr>
        <p:spPr>
          <a:xfrm>
            <a:off x="4214425" y="4003675"/>
            <a:ext cx="704039" cy="369332"/>
          </a:xfrm>
          <a:prstGeom prst="rect">
            <a:avLst/>
          </a:prstGeom>
        </p:spPr>
        <p:txBody>
          <a:bodyPr wrap="none">
            <a:spAutoFit/>
          </a:bodyPr>
          <a:lstStyle/>
          <a:p>
            <a:pPr algn="ctr" eaLnBrk="1" fontAlgn="auto" hangingPunct="1">
              <a:spcBef>
                <a:spcPts val="0"/>
              </a:spcBef>
              <a:spcAft>
                <a:spcPts val="0"/>
              </a:spcAft>
              <a:defRPr/>
            </a:pPr>
            <a:r>
              <a:rPr lang="en-GB" dirty="0">
                <a:latin typeface="Twinkl" pitchFamily="2" charset="0"/>
              </a:rPr>
              <a:t>Birds</a:t>
            </a:r>
          </a:p>
        </p:txBody>
      </p:sp>
      <p:sp>
        <p:nvSpPr>
          <p:cNvPr id="30" name="Rounded Rectangle 29">
            <a:extLst>
              <a:ext uri="{FF2B5EF4-FFF2-40B4-BE49-F238E27FC236}">
                <a16:creationId xmlns:a16="http://schemas.microsoft.com/office/drawing/2014/main" xmlns="" id="{C5F81503-F432-4FFC-8B84-279341CE2078}"/>
              </a:ext>
            </a:extLst>
          </p:cNvPr>
          <p:cNvSpPr/>
          <p:nvPr/>
        </p:nvSpPr>
        <p:spPr>
          <a:xfrm>
            <a:off x="5908675" y="3995738"/>
            <a:ext cx="2470150" cy="1752600"/>
          </a:xfrm>
          <a:prstGeom prst="roundRect">
            <a:avLst>
              <a:gd name="adj" fmla="val 0"/>
            </a:avLst>
          </a:prstGeom>
          <a:solidFill>
            <a:schemeClr val="accent4">
              <a:lumMod val="60000"/>
              <a:lumOff val="4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32" name="Content Placeholder 2">
            <a:extLst>
              <a:ext uri="{FF2B5EF4-FFF2-40B4-BE49-F238E27FC236}">
                <a16:creationId xmlns:a16="http://schemas.microsoft.com/office/drawing/2014/main" xmlns="" id="{E4FA79EA-DD2A-4CBD-93FB-58AF0898D9DD}"/>
              </a:ext>
            </a:extLst>
          </p:cNvPr>
          <p:cNvSpPr>
            <a:spLocks/>
          </p:cNvSpPr>
          <p:nvPr/>
        </p:nvSpPr>
        <p:spPr bwMode="auto">
          <a:xfrm>
            <a:off x="5908675" y="5378450"/>
            <a:ext cx="2468563" cy="361950"/>
          </a:xfrm>
          <a:prstGeom prst="roundRect">
            <a:avLst>
              <a:gd name="adj" fmla="val 1875"/>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buFont typeface="Arial" panose="020B0604020202020204" pitchFamily="34" charset="0"/>
              <a:buNone/>
            </a:pPr>
            <a:r>
              <a:rPr lang="en-GB" altLang="en-US" sz="1600">
                <a:latin typeface="Twinkl" pitchFamily="2" charset="0"/>
              </a:rPr>
              <a:t>Apes and Jaguars</a:t>
            </a:r>
          </a:p>
        </p:txBody>
      </p:sp>
      <p:sp>
        <p:nvSpPr>
          <p:cNvPr id="33" name="Rectangle 32">
            <a:extLst>
              <a:ext uri="{FF2B5EF4-FFF2-40B4-BE49-F238E27FC236}">
                <a16:creationId xmlns:a16="http://schemas.microsoft.com/office/drawing/2014/main" xmlns="" id="{298A8B3B-DCD7-4408-ABBA-AAB00BC168D1}"/>
              </a:ext>
            </a:extLst>
          </p:cNvPr>
          <p:cNvSpPr/>
          <p:nvPr/>
        </p:nvSpPr>
        <p:spPr>
          <a:xfrm>
            <a:off x="6556891" y="4003675"/>
            <a:ext cx="1173719" cy="369332"/>
          </a:xfrm>
          <a:prstGeom prst="rect">
            <a:avLst/>
          </a:prstGeom>
        </p:spPr>
        <p:txBody>
          <a:bodyPr wrap="none">
            <a:spAutoFit/>
          </a:bodyPr>
          <a:lstStyle/>
          <a:p>
            <a:pPr algn="ctr" eaLnBrk="1" fontAlgn="auto" hangingPunct="1">
              <a:spcBef>
                <a:spcPts val="0"/>
              </a:spcBef>
              <a:spcAft>
                <a:spcPts val="0"/>
              </a:spcAft>
              <a:defRPr/>
            </a:pPr>
            <a:r>
              <a:rPr lang="en-GB" dirty="0">
                <a:latin typeface="Twinkl" pitchFamily="2" charset="0"/>
              </a:rPr>
              <a:t>Mammals</a:t>
            </a:r>
          </a:p>
        </p:txBody>
      </p:sp>
      <p:pic>
        <p:nvPicPr>
          <p:cNvPr id="34" name="Picture 33">
            <a:extLst>
              <a:ext uri="{FF2B5EF4-FFF2-40B4-BE49-F238E27FC236}">
                <a16:creationId xmlns:a16="http://schemas.microsoft.com/office/drawing/2014/main" xmlns="" id="{55726A09-F238-4A25-9DF9-5E6ACB0F8DCD}"/>
              </a:ext>
            </a:extLst>
          </p:cNvPr>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59225" y="2505075"/>
            <a:ext cx="1214438" cy="9763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5" name="Picture 34">
            <a:extLst>
              <a:ext uri="{FF2B5EF4-FFF2-40B4-BE49-F238E27FC236}">
                <a16:creationId xmlns:a16="http://schemas.microsoft.com/office/drawing/2014/main" xmlns="" id="{2635D22A-291F-4D10-A37F-2C958CBF8625}"/>
              </a:ext>
            </a:extLst>
          </p:cNvPr>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604000" y="2540000"/>
            <a:ext cx="1077913" cy="908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6" name="Picture 35">
            <a:extLst>
              <a:ext uri="{FF2B5EF4-FFF2-40B4-BE49-F238E27FC236}">
                <a16:creationId xmlns:a16="http://schemas.microsoft.com/office/drawing/2014/main" xmlns="" id="{A061DF29-D6CC-47F0-AD35-2EAC97D44290}"/>
              </a:ext>
            </a:extLst>
          </p:cNvPr>
          <p:cNvPicPr>
            <a:picLocks noChangeAspect="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268413" y="4430713"/>
            <a:ext cx="1376362" cy="881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7" name="Picture 36">
            <a:extLst>
              <a:ext uri="{FF2B5EF4-FFF2-40B4-BE49-F238E27FC236}">
                <a16:creationId xmlns:a16="http://schemas.microsoft.com/office/drawing/2014/main" xmlns="" id="{03C41C48-36D7-4DBF-9DD5-3B17BCB6A1A9}"/>
              </a:ext>
            </a:extLst>
          </p:cNvPr>
          <p:cNvPicPr>
            <a:picLocks noChangeAspect="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4221163" y="4414838"/>
            <a:ext cx="688975" cy="957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8" name="Picture 37">
            <a:extLst>
              <a:ext uri="{FF2B5EF4-FFF2-40B4-BE49-F238E27FC236}">
                <a16:creationId xmlns:a16="http://schemas.microsoft.com/office/drawing/2014/main" xmlns="" id="{8B29CF98-3F24-4462-A5A8-82DC123F8696}"/>
              </a:ext>
            </a:extLst>
          </p:cNvPr>
          <p:cNvPicPr>
            <a:picLocks noChangeAspect="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6269038" y="4500563"/>
            <a:ext cx="1749425" cy="7413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par>
                                <p:cTn id="13" presetID="1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par>
                                <p:cTn id="24" presetID="10" presetClass="entr" presetSubtype="0" fill="hold"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par>
                                <p:cTn id="35" presetID="10" presetClass="entr" presetSubtype="0" fill="hold" nodeType="with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par>
                                <p:cTn id="46" presetID="10" presetClass="entr" presetSubtype="0" fill="hold" nodeType="with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fade">
                                      <p:cBhvr>
                                        <p:cTn id="48" dur="500"/>
                                        <p:tgtEl>
                                          <p:spTgt spid="3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fade">
                                      <p:cBhvr>
                                        <p:cTn id="51" dur="500"/>
                                        <p:tgtEl>
                                          <p:spTgt spid="24"/>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fade">
                                      <p:cBhvr>
                                        <p:cTn id="56" dur="500"/>
                                        <p:tgtEl>
                                          <p:spTgt spid="29"/>
                                        </p:tgtEl>
                                      </p:cBhvr>
                                    </p:animEffect>
                                  </p:childTnLst>
                                </p:cTn>
                              </p:par>
                              <p:par>
                                <p:cTn id="57" presetID="10" presetClass="entr" presetSubtype="0" fill="hold" nodeType="withEffect">
                                  <p:stCondLst>
                                    <p:cond delay="0"/>
                                  </p:stCondLst>
                                  <p:childTnLst>
                                    <p:set>
                                      <p:cBhvr>
                                        <p:cTn id="58" dur="1" fill="hold">
                                          <p:stCondLst>
                                            <p:cond delay="0"/>
                                          </p:stCondLst>
                                        </p:cTn>
                                        <p:tgtEl>
                                          <p:spTgt spid="37"/>
                                        </p:tgtEl>
                                        <p:attrNameLst>
                                          <p:attrName>style.visibility</p:attrName>
                                        </p:attrNameLst>
                                      </p:cBhvr>
                                      <p:to>
                                        <p:strVal val="visible"/>
                                      </p:to>
                                    </p:set>
                                    <p:animEffect transition="in" filter="fade">
                                      <p:cBhvr>
                                        <p:cTn id="59" dur="500"/>
                                        <p:tgtEl>
                                          <p:spTgt spid="37"/>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par>
                                <p:cTn id="68" presetID="10" presetClass="entr" presetSubtype="0" fill="hold" nodeType="withEffect">
                                  <p:stCondLst>
                                    <p:cond delay="0"/>
                                  </p:stCondLst>
                                  <p:childTnLst>
                                    <p:set>
                                      <p:cBhvr>
                                        <p:cTn id="69" dur="1" fill="hold">
                                          <p:stCondLst>
                                            <p:cond delay="0"/>
                                          </p:stCondLst>
                                        </p:cTn>
                                        <p:tgtEl>
                                          <p:spTgt spid="38"/>
                                        </p:tgtEl>
                                        <p:attrNameLst>
                                          <p:attrName>style.visibility</p:attrName>
                                        </p:attrNameLst>
                                      </p:cBhvr>
                                      <p:to>
                                        <p:strVal val="visible"/>
                                      </p:to>
                                    </p:set>
                                    <p:animEffect transition="in" filter="fade">
                                      <p:cBhvr>
                                        <p:cTn id="70" dur="500"/>
                                        <p:tgtEl>
                                          <p:spTgt spid="38"/>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fade">
                                      <p:cBhvr>
                                        <p:cTn id="7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2" grpId="0"/>
      <p:bldP spid="14" grpId="0"/>
      <p:bldP spid="16" grpId="0"/>
      <p:bldP spid="17" grpId="0"/>
      <p:bldP spid="20" grpId="0"/>
      <p:bldP spid="21" grpId="0"/>
      <p:bldP spid="24" grpId="0"/>
      <p:bldP spid="25" grpId="0"/>
      <p:bldP spid="28" grpId="0"/>
      <p:bldP spid="29" grpId="0"/>
      <p:bldP spid="32" grpId="0"/>
      <p:bldP spid="3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xmlns="" id="{FD4907D8-2143-46B6-8646-B183A66D5830}"/>
              </a:ext>
            </a:extLst>
          </p:cNvPr>
          <p:cNvSpPr>
            <a:spLocks noGrp="1"/>
          </p:cNvSpPr>
          <p:nvPr>
            <p:ph type="title"/>
          </p:nvPr>
        </p:nvSpPr>
        <p:spPr>
          <a:xfrm>
            <a:off x="457200" y="585788"/>
            <a:ext cx="8220075" cy="993775"/>
          </a:xfrm>
        </p:spPr>
        <p:txBody>
          <a:bodyPr/>
          <a:lstStyle/>
          <a:p>
            <a:pPr algn="ctr" eaLnBrk="1" hangingPunct="1"/>
            <a:r>
              <a:rPr lang="en-GB" altLang="en-US" sz="3300" b="1" dirty="0">
                <a:latin typeface="Twinkl" pitchFamily="2" charset="0"/>
              </a:rPr>
              <a:t>Different animals live in different layers of the rainforest</a:t>
            </a:r>
          </a:p>
        </p:txBody>
      </p:sp>
      <p:sp>
        <p:nvSpPr>
          <p:cNvPr id="14" name="Content Placeholder 13">
            <a:extLst>
              <a:ext uri="{FF2B5EF4-FFF2-40B4-BE49-F238E27FC236}">
                <a16:creationId xmlns:a16="http://schemas.microsoft.com/office/drawing/2014/main" xmlns="" id="{6FC17963-0804-46B2-86DC-EF0C9EF331B5}"/>
              </a:ext>
            </a:extLst>
          </p:cNvPr>
          <p:cNvSpPr>
            <a:spLocks noGrp="1"/>
          </p:cNvSpPr>
          <p:nvPr>
            <p:ph idx="14"/>
          </p:nvPr>
        </p:nvSpPr>
        <p:spPr>
          <a:xfrm>
            <a:off x="5045075" y="4608513"/>
            <a:ext cx="3343275" cy="1484312"/>
          </a:xfrm>
        </p:spPr>
        <p:txBody>
          <a:bodyPr rtlCol="0">
            <a:normAutofit lnSpcReduction="10000"/>
          </a:bodyPr>
          <a:lstStyle/>
          <a:p>
            <a:pPr algn="l" eaLnBrk="1" fontAlgn="auto" hangingPunct="1">
              <a:spcAft>
                <a:spcPts val="0"/>
              </a:spcAft>
              <a:defRPr/>
            </a:pPr>
            <a:r>
              <a:rPr lang="en-GB" sz="1600" dirty="0">
                <a:latin typeface="Twinkl" pitchFamily="2" charset="0"/>
                <a:cs typeface="+mn-cs"/>
              </a:rPr>
              <a:t>Large animals like jaguars generally live on the forest floor, but others like monkeys and sloths are more arboreal.</a:t>
            </a:r>
          </a:p>
        </p:txBody>
      </p:sp>
      <p:sp>
        <p:nvSpPr>
          <p:cNvPr id="13" name="Content Placeholder 12">
            <a:extLst>
              <a:ext uri="{FF2B5EF4-FFF2-40B4-BE49-F238E27FC236}">
                <a16:creationId xmlns:a16="http://schemas.microsoft.com/office/drawing/2014/main" xmlns="" id="{BAA2A92A-25B0-47DA-B57E-E410C42C3EA7}"/>
              </a:ext>
            </a:extLst>
          </p:cNvPr>
          <p:cNvSpPr>
            <a:spLocks noGrp="1"/>
          </p:cNvSpPr>
          <p:nvPr>
            <p:ph idx="13"/>
          </p:nvPr>
        </p:nvSpPr>
        <p:spPr>
          <a:xfrm>
            <a:off x="5045075" y="3092450"/>
            <a:ext cx="3343275" cy="1484313"/>
          </a:xfrm>
        </p:spPr>
        <p:txBody>
          <a:bodyPr rtlCol="0">
            <a:normAutofit lnSpcReduction="10000"/>
          </a:bodyPr>
          <a:lstStyle/>
          <a:p>
            <a:pPr algn="l" eaLnBrk="1" fontAlgn="auto" hangingPunct="1">
              <a:spcAft>
                <a:spcPts val="0"/>
              </a:spcAft>
              <a:defRPr/>
            </a:pPr>
            <a:r>
              <a:rPr lang="en-GB" sz="1600" dirty="0">
                <a:latin typeface="Twinkl" pitchFamily="2" charset="0"/>
                <a:cs typeface="+mn-cs"/>
              </a:rPr>
              <a:t>Insects are found almost everywhere. The </a:t>
            </a:r>
            <a:r>
              <a:rPr lang="en-GB" sz="1600" dirty="0" err="1">
                <a:latin typeface="Twinkl" pitchFamily="2" charset="0"/>
                <a:cs typeface="+mn-cs"/>
              </a:rPr>
              <a:t>Morpho</a:t>
            </a:r>
            <a:r>
              <a:rPr lang="en-GB" sz="1600" dirty="0">
                <a:latin typeface="Twinkl" pitchFamily="2" charset="0"/>
                <a:cs typeface="+mn-cs"/>
              </a:rPr>
              <a:t> butterfly lives in the canopy and has a wing span of 18cm. </a:t>
            </a:r>
          </a:p>
        </p:txBody>
      </p:sp>
      <p:sp>
        <p:nvSpPr>
          <p:cNvPr id="15" name="Content Placeholder 14">
            <a:extLst>
              <a:ext uri="{FF2B5EF4-FFF2-40B4-BE49-F238E27FC236}">
                <a16:creationId xmlns:a16="http://schemas.microsoft.com/office/drawing/2014/main" xmlns="" id="{325DE84E-84BB-4132-BC79-ECD93CCCEF90}"/>
              </a:ext>
            </a:extLst>
          </p:cNvPr>
          <p:cNvSpPr>
            <a:spLocks noGrp="1"/>
          </p:cNvSpPr>
          <p:nvPr>
            <p:ph idx="12"/>
          </p:nvPr>
        </p:nvSpPr>
        <p:spPr>
          <a:xfrm>
            <a:off x="5045075" y="1576388"/>
            <a:ext cx="3343275" cy="1484312"/>
          </a:xfrm>
        </p:spPr>
        <p:txBody>
          <a:bodyPr rtlCol="0">
            <a:normAutofit/>
          </a:bodyPr>
          <a:lstStyle/>
          <a:p>
            <a:pPr algn="l" eaLnBrk="1" fontAlgn="auto" hangingPunct="1">
              <a:spcAft>
                <a:spcPts val="0"/>
              </a:spcAft>
              <a:defRPr/>
            </a:pPr>
            <a:r>
              <a:rPr lang="en-GB" sz="1600" dirty="0">
                <a:latin typeface="Twinkl" pitchFamily="2" charset="0"/>
                <a:cs typeface="+mn-cs"/>
              </a:rPr>
              <a:t>Birds live in the canopy layer and the emergent layer.</a:t>
            </a:r>
          </a:p>
        </p:txBody>
      </p:sp>
      <p:pic>
        <p:nvPicPr>
          <p:cNvPr id="18" name="Picture 17">
            <a:extLst>
              <a:ext uri="{FF2B5EF4-FFF2-40B4-BE49-F238E27FC236}">
                <a16:creationId xmlns:a16="http://schemas.microsoft.com/office/drawing/2014/main" xmlns="" id="{B5D1FCB8-9F5E-411A-BA08-1806637F55A9}"/>
              </a:ext>
            </a:extLst>
          </p:cNvPr>
          <p:cNvPicPr>
            <a:picLocks noChangeAspect="1"/>
          </p:cNvPicPr>
          <p:nvPr/>
        </p:nvPicPr>
        <p:blipFill>
          <a:blip r:embed="rId2" cstate="print">
            <a:extLst>
              <a:ext uri="{28A0092B-C50C-407E-A947-70E740481C1C}">
                <a14:useLocalDpi xmlns:a14="http://schemas.microsoft.com/office/drawing/2010/main" xmlns="" val="0"/>
              </a:ext>
            </a:extLst>
          </a:blip>
          <a:srcRect l="36394" t="21049" r="1372" b="491"/>
          <a:stretch>
            <a:fillRect/>
          </a:stretch>
        </p:blipFill>
        <p:spPr bwMode="auto">
          <a:xfrm>
            <a:off x="708025" y="1924050"/>
            <a:ext cx="2751138" cy="3738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 name="Picture 18">
            <a:extLst>
              <a:ext uri="{FF2B5EF4-FFF2-40B4-BE49-F238E27FC236}">
                <a16:creationId xmlns:a16="http://schemas.microsoft.com/office/drawing/2014/main" xmlns="" id="{74E28789-4603-48FD-B5E7-C8A3C14EC37F}"/>
              </a:ext>
            </a:extLst>
          </p:cNvPr>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844925" y="1924050"/>
            <a:ext cx="1068388" cy="1095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 name="Picture 19">
            <a:extLst>
              <a:ext uri="{FF2B5EF4-FFF2-40B4-BE49-F238E27FC236}">
                <a16:creationId xmlns:a16="http://schemas.microsoft.com/office/drawing/2014/main" xmlns="" id="{0389833F-98CE-47EF-AC37-3D0479BB2454}"/>
              </a:ext>
            </a:extLst>
          </p:cNvPr>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844925" y="4949825"/>
            <a:ext cx="1135063"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 name="Picture 20">
            <a:extLst>
              <a:ext uri="{FF2B5EF4-FFF2-40B4-BE49-F238E27FC236}">
                <a16:creationId xmlns:a16="http://schemas.microsoft.com/office/drawing/2014/main" xmlns="" id="{26748313-9328-4CDF-B825-1F1F80844752}"/>
              </a:ext>
            </a:extLst>
          </p:cNvPr>
          <p:cNvPicPr>
            <a:picLocks noChangeAspect="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3844925" y="3387725"/>
            <a:ext cx="1143000" cy="8651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3" name="Content Placeholder 14">
            <a:extLst>
              <a:ext uri="{FF2B5EF4-FFF2-40B4-BE49-F238E27FC236}">
                <a16:creationId xmlns:a16="http://schemas.microsoft.com/office/drawing/2014/main" xmlns="" id="{930F1756-4226-43D5-B04D-4F79987A1377}"/>
              </a:ext>
            </a:extLst>
          </p:cNvPr>
          <p:cNvSpPr txBox="1">
            <a:spLocks/>
          </p:cNvSpPr>
          <p:nvPr/>
        </p:nvSpPr>
        <p:spPr>
          <a:xfrm>
            <a:off x="708025" y="5753100"/>
            <a:ext cx="2751138" cy="504825"/>
          </a:xfrm>
          <a:prstGeom prst="roundRect">
            <a:avLst>
              <a:gd name="adj" fmla="val 1874"/>
            </a:avLst>
          </a:prstGeom>
          <a:noFill/>
          <a:ln w="25400">
            <a:noFill/>
          </a:ln>
        </p:spPr>
        <p:txBody>
          <a:bodyPr lIns="252000" tIns="252000" rIns="252000" bIns="252000" anchor="ctr"/>
          <a:lstStyle>
            <a:lvl1pPr marL="0" indent="0" algn="ctr" defTabSz="914400" rtl="0" eaLnBrk="1" latinLnBrk="0" hangingPunct="1">
              <a:lnSpc>
                <a:spcPct val="10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2" charset="0"/>
              </a:rPr>
              <a:t>Meaning of </a:t>
            </a:r>
            <a:r>
              <a:rPr lang="en-GB" b="1" dirty="0">
                <a:latin typeface="Twinkl" pitchFamily="2" charset="0"/>
              </a:rPr>
              <a:t>Arboreal</a:t>
            </a:r>
            <a:r>
              <a:rPr lang="en-GB" dirty="0">
                <a:latin typeface="Twinkl" pitchFamily="2" charset="0"/>
              </a:rPr>
              <a:t> – living in trees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bg/>
                                          </p:spTgt>
                                        </p:tgtEl>
                                        <p:attrNameLst>
                                          <p:attrName>style.visibility</p:attrName>
                                        </p:attrNameLst>
                                      </p:cBhvr>
                                      <p:to>
                                        <p:strVal val="visible"/>
                                      </p:to>
                                    </p:set>
                                    <p:animEffect transition="in" filter="fade">
                                      <p:cBhvr>
                                        <p:cTn id="12" dur="500"/>
                                        <p:tgtEl>
                                          <p:spTgt spid="15">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5">
                                            <p:txEl>
                                              <p:pRg st="0" end="0"/>
                                            </p:txEl>
                                          </p:spTgt>
                                        </p:tgtEl>
                                        <p:attrNameLst>
                                          <p:attrName>style.visibility</p:attrName>
                                        </p:attrNameLst>
                                      </p:cBhvr>
                                      <p:to>
                                        <p:strVal val="visible"/>
                                      </p:to>
                                    </p:set>
                                    <p:animEffect transition="in" filter="fade">
                                      <p:cBhvr>
                                        <p:cTn id="15" dur="500"/>
                                        <p:tgtEl>
                                          <p:spTgt spid="15">
                                            <p:txEl>
                                              <p:pRg st="0" end="0"/>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bg/>
                                          </p:spTgt>
                                        </p:tgtEl>
                                        <p:attrNameLst>
                                          <p:attrName>style.visibility</p:attrName>
                                        </p:attrNameLst>
                                      </p:cBhvr>
                                      <p:to>
                                        <p:strVal val="visible"/>
                                      </p:to>
                                    </p:set>
                                    <p:animEffect transition="in" filter="fade">
                                      <p:cBhvr>
                                        <p:cTn id="23" dur="500"/>
                                        <p:tgtEl>
                                          <p:spTgt spid="13">
                                            <p:bg/>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3">
                                            <p:txEl>
                                              <p:pRg st="0" end="0"/>
                                            </p:txEl>
                                          </p:spTgt>
                                        </p:tgtEl>
                                        <p:attrNameLst>
                                          <p:attrName>style.visibility</p:attrName>
                                        </p:attrNameLst>
                                      </p:cBhvr>
                                      <p:to>
                                        <p:strVal val="visible"/>
                                      </p:to>
                                    </p:set>
                                    <p:animEffect transition="in" filter="fade">
                                      <p:cBhvr>
                                        <p:cTn id="26" dur="500"/>
                                        <p:tgtEl>
                                          <p:spTgt spid="13">
                                            <p:txEl>
                                              <p:pRg st="0" end="0"/>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4">
                                            <p:bg/>
                                          </p:spTgt>
                                        </p:tgtEl>
                                        <p:attrNameLst>
                                          <p:attrName>style.visibility</p:attrName>
                                        </p:attrNameLst>
                                      </p:cBhvr>
                                      <p:to>
                                        <p:strVal val="visible"/>
                                      </p:to>
                                    </p:set>
                                    <p:animEffect transition="in" filter="fade">
                                      <p:cBhvr>
                                        <p:cTn id="34" dur="500"/>
                                        <p:tgtEl>
                                          <p:spTgt spid="14">
                                            <p:bg/>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4">
                                            <p:txEl>
                                              <p:pRg st="0" end="0"/>
                                            </p:txEl>
                                          </p:spTgt>
                                        </p:tgtEl>
                                        <p:attrNameLst>
                                          <p:attrName>style.visibility</p:attrName>
                                        </p:attrNameLst>
                                      </p:cBhvr>
                                      <p:to>
                                        <p:strVal val="visible"/>
                                      </p:to>
                                    </p:set>
                                    <p:animEffect transition="in" filter="fade">
                                      <p:cBhvr>
                                        <p:cTn id="37" dur="500"/>
                                        <p:tgtEl>
                                          <p:spTgt spid="14">
                                            <p:txEl>
                                              <p:pRg st="0" end="0"/>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fade">
                                      <p:cBhvr>
                                        <p:cTn id="45" dur="500"/>
                                        <p:tgtEl>
                                          <p:spTgt spid="23"/>
                                        </p:tgtEl>
                                      </p:cBhvr>
                                    </p:animEffect>
                                  </p:childTnLst>
                                </p:cTn>
                              </p:par>
                              <p:par>
                                <p:cTn id="46" presetID="26" presetClass="emph" presetSubtype="0" fill="hold" grpId="1" nodeType="withEffect">
                                  <p:stCondLst>
                                    <p:cond delay="0"/>
                                  </p:stCondLst>
                                  <p:childTnLst>
                                    <p:animEffect transition="out" filter="fade">
                                      <p:cBhvr>
                                        <p:cTn id="47" dur="500" tmFilter="0, 0; .2, .5; .8, .5; 1, 0"/>
                                        <p:tgtEl>
                                          <p:spTgt spid="23"/>
                                        </p:tgtEl>
                                      </p:cBhvr>
                                    </p:animEffect>
                                    <p:animScale>
                                      <p:cBhvr>
                                        <p:cTn id="48" dur="250" autoRev="1"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animBg="1"/>
      <p:bldP spid="13" grpId="0" build="p" animBg="1"/>
      <p:bldP spid="15" grpId="0" build="p" animBg="1"/>
      <p:bldP spid="23" grpId="0"/>
      <p:bldP spid="23"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a:extLst>
              <a:ext uri="{FF2B5EF4-FFF2-40B4-BE49-F238E27FC236}">
                <a16:creationId xmlns:a16="http://schemas.microsoft.com/office/drawing/2014/main" xmlns="" id="{DD25E61F-A37B-4950-901D-9E6A37B1CCCF}"/>
              </a:ext>
            </a:extLst>
          </p:cNvPr>
          <p:cNvSpPr>
            <a:spLocks noGrp="1"/>
          </p:cNvSpPr>
          <p:nvPr>
            <p:ph idx="14"/>
          </p:nvPr>
        </p:nvSpPr>
        <p:spPr>
          <a:xfrm>
            <a:off x="2159000" y="4608513"/>
            <a:ext cx="4076700" cy="1484312"/>
          </a:xfrm>
        </p:spPr>
        <p:txBody>
          <a:bodyPr rtlCol="0">
            <a:normAutofit/>
          </a:bodyPr>
          <a:lstStyle/>
          <a:p>
            <a:pPr algn="l" eaLnBrk="1" fontAlgn="auto" hangingPunct="1">
              <a:spcAft>
                <a:spcPts val="0"/>
              </a:spcAft>
              <a:defRPr/>
            </a:pPr>
            <a:r>
              <a:rPr lang="en-GB" dirty="0">
                <a:latin typeface="Twinkl" pitchFamily="2" charset="0"/>
                <a:cs typeface="+mn-cs"/>
              </a:rPr>
              <a:t>The </a:t>
            </a:r>
            <a:r>
              <a:rPr lang="en-GB" b="1" dirty="0">
                <a:latin typeface="Twinkl" pitchFamily="2" charset="0"/>
                <a:cs typeface="+mn-cs"/>
              </a:rPr>
              <a:t>forest floor </a:t>
            </a:r>
            <a:r>
              <a:rPr lang="en-GB" dirty="0">
                <a:latin typeface="Twinkl" pitchFamily="2" charset="0"/>
                <a:cs typeface="+mn-cs"/>
              </a:rPr>
              <a:t>is home to many insects, spiders and large animals like jaguars and ocelots.</a:t>
            </a:r>
          </a:p>
        </p:txBody>
      </p:sp>
      <p:sp>
        <p:nvSpPr>
          <p:cNvPr id="13" name="Content Placeholder 12">
            <a:extLst>
              <a:ext uri="{FF2B5EF4-FFF2-40B4-BE49-F238E27FC236}">
                <a16:creationId xmlns:a16="http://schemas.microsoft.com/office/drawing/2014/main" xmlns="" id="{1B4D0968-C4E3-45D0-B163-83E471849E8E}"/>
              </a:ext>
            </a:extLst>
          </p:cNvPr>
          <p:cNvSpPr>
            <a:spLocks noGrp="1"/>
          </p:cNvSpPr>
          <p:nvPr>
            <p:ph idx="13"/>
          </p:nvPr>
        </p:nvSpPr>
        <p:spPr>
          <a:xfrm>
            <a:off x="2159000" y="3171825"/>
            <a:ext cx="4076700" cy="1482725"/>
          </a:xfrm>
        </p:spPr>
        <p:txBody>
          <a:bodyPr rtlCol="0">
            <a:normAutofit fontScale="92500"/>
          </a:bodyPr>
          <a:lstStyle/>
          <a:p>
            <a:pPr algn="l" eaLnBrk="1" fontAlgn="auto" hangingPunct="1">
              <a:spcAft>
                <a:spcPts val="0"/>
              </a:spcAft>
              <a:defRPr/>
            </a:pPr>
            <a:r>
              <a:rPr lang="en-GB" dirty="0">
                <a:latin typeface="Twinkl" pitchFamily="2" charset="0"/>
                <a:cs typeface="+mn-cs"/>
              </a:rPr>
              <a:t>The </a:t>
            </a:r>
            <a:r>
              <a:rPr lang="en-GB" b="1" dirty="0">
                <a:latin typeface="Twinkl" pitchFamily="2" charset="0"/>
                <a:cs typeface="+mn-cs"/>
              </a:rPr>
              <a:t>understorey layer </a:t>
            </a:r>
            <a:r>
              <a:rPr lang="en-GB" dirty="0">
                <a:latin typeface="Twinkl" pitchFamily="2" charset="0"/>
                <a:cs typeface="+mn-cs"/>
              </a:rPr>
              <a:t>gets little light and is home to many animals like frogs, bats, apes and owls. </a:t>
            </a:r>
          </a:p>
        </p:txBody>
      </p:sp>
      <p:sp>
        <p:nvSpPr>
          <p:cNvPr id="15" name="Content Placeholder 14">
            <a:extLst>
              <a:ext uri="{FF2B5EF4-FFF2-40B4-BE49-F238E27FC236}">
                <a16:creationId xmlns:a16="http://schemas.microsoft.com/office/drawing/2014/main" xmlns="" id="{8EB407F5-303A-442B-BD98-08C6E7CE91F2}"/>
              </a:ext>
            </a:extLst>
          </p:cNvPr>
          <p:cNvSpPr>
            <a:spLocks noGrp="1"/>
          </p:cNvSpPr>
          <p:nvPr>
            <p:ph idx="12"/>
          </p:nvPr>
        </p:nvSpPr>
        <p:spPr>
          <a:xfrm>
            <a:off x="2159000" y="1733550"/>
            <a:ext cx="4076700" cy="1484313"/>
          </a:xfrm>
        </p:spPr>
        <p:txBody>
          <a:bodyPr rtlCol="0">
            <a:normAutofit/>
          </a:bodyPr>
          <a:lstStyle/>
          <a:p>
            <a:pPr algn="l" eaLnBrk="1" fontAlgn="auto" hangingPunct="1">
              <a:spcAft>
                <a:spcPts val="0"/>
              </a:spcAft>
              <a:defRPr/>
            </a:pPr>
            <a:r>
              <a:rPr lang="en-GB" dirty="0">
                <a:latin typeface="Twinkl" pitchFamily="2" charset="0"/>
                <a:cs typeface="+mn-cs"/>
              </a:rPr>
              <a:t>Many birds live in the </a:t>
            </a:r>
            <a:r>
              <a:rPr lang="en-GB" b="1" dirty="0">
                <a:latin typeface="Twinkl" pitchFamily="2" charset="0"/>
                <a:cs typeface="+mn-cs"/>
              </a:rPr>
              <a:t>emergent layer</a:t>
            </a:r>
            <a:r>
              <a:rPr lang="en-GB" dirty="0">
                <a:latin typeface="Twinkl" pitchFamily="2" charset="0"/>
                <a:cs typeface="+mn-cs"/>
              </a:rPr>
              <a:t>. They look for nesting places and are away from predators. </a:t>
            </a:r>
          </a:p>
        </p:txBody>
      </p:sp>
      <p:pic>
        <p:nvPicPr>
          <p:cNvPr id="25605" name="Picture 4">
            <a:extLst>
              <a:ext uri="{FF2B5EF4-FFF2-40B4-BE49-F238E27FC236}">
                <a16:creationId xmlns:a16="http://schemas.microsoft.com/office/drawing/2014/main" xmlns="" id="{91F7345D-23D2-4C03-BFCF-33252026950F}"/>
              </a:ext>
            </a:extLst>
          </p:cNvPr>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165850" y="1292225"/>
            <a:ext cx="2511425" cy="530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 name="Picture 18">
            <a:extLst>
              <a:ext uri="{FF2B5EF4-FFF2-40B4-BE49-F238E27FC236}">
                <a16:creationId xmlns:a16="http://schemas.microsoft.com/office/drawing/2014/main" xmlns="" id="{5CD45386-278A-41E3-8B07-F65CC63995BF}"/>
              </a:ext>
            </a:extLst>
          </p:cNvPr>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996113" y="1658938"/>
            <a:ext cx="688975" cy="957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5607" name="Title 1">
            <a:extLst>
              <a:ext uri="{FF2B5EF4-FFF2-40B4-BE49-F238E27FC236}">
                <a16:creationId xmlns:a16="http://schemas.microsoft.com/office/drawing/2014/main" xmlns="" id="{AA6F207E-8EC4-4DF4-832B-B77DFBA73F0A}"/>
              </a:ext>
            </a:extLst>
          </p:cNvPr>
          <p:cNvSpPr>
            <a:spLocks/>
          </p:cNvSpPr>
          <p:nvPr/>
        </p:nvSpPr>
        <p:spPr bwMode="auto">
          <a:xfrm>
            <a:off x="457200" y="585788"/>
            <a:ext cx="8220075" cy="993775"/>
          </a:xfrm>
          <a:prstGeom prst="roundRect">
            <a:avLst>
              <a:gd name="adj" fmla="val 9639"/>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3300" b="1" dirty="0">
                <a:latin typeface="Twinkl" pitchFamily="2" charset="0"/>
              </a:rPr>
              <a:t>Different animals live in different layers of the rainforest</a:t>
            </a:r>
          </a:p>
        </p:txBody>
      </p:sp>
      <p:pic>
        <p:nvPicPr>
          <p:cNvPr id="17" name="Picture 16">
            <a:extLst>
              <a:ext uri="{FF2B5EF4-FFF2-40B4-BE49-F238E27FC236}">
                <a16:creationId xmlns:a16="http://schemas.microsoft.com/office/drawing/2014/main" xmlns="" id="{946106C5-2925-47FF-A325-F941DC86418B}"/>
              </a:ext>
            </a:extLst>
          </p:cNvPr>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521325" y="5572125"/>
            <a:ext cx="1428750"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 name="Picture 19">
            <a:extLst>
              <a:ext uri="{FF2B5EF4-FFF2-40B4-BE49-F238E27FC236}">
                <a16:creationId xmlns:a16="http://schemas.microsoft.com/office/drawing/2014/main" xmlns="" id="{D237B4E2-9769-48DB-B80E-1EB2F5477A3D}"/>
              </a:ext>
            </a:extLst>
          </p:cNvPr>
          <p:cNvPicPr>
            <a:picLocks noChangeAspect="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6646863" y="3217863"/>
            <a:ext cx="1038225"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path" presetSubtype="0" accel="50000" decel="50000" fill="hold" nodeType="clickEffect">
                                  <p:stCondLst>
                                    <p:cond delay="0"/>
                                  </p:stCondLst>
                                  <p:childTnLst>
                                    <p:animMotion origin="layout" path="M 2.22222E-6 -4.07407E-6 L -0.62222 0.04514 " pathEditMode="relative" rAng="0" ptsTypes="AA">
                                      <p:cBhvr>
                                        <p:cTn id="6" dur="2000" fill="hold"/>
                                        <p:tgtEl>
                                          <p:spTgt spid="19"/>
                                        </p:tgtEl>
                                        <p:attrNameLst>
                                          <p:attrName>ppt_x</p:attrName>
                                          <p:attrName>ppt_y</p:attrName>
                                        </p:attrNameLst>
                                      </p:cBhvr>
                                      <p:rCtr x="-31111" y="2245"/>
                                    </p:animMotion>
                                  </p:childTnLst>
                                </p:cTn>
                              </p:par>
                              <p:par>
                                <p:cTn id="7" presetID="10" presetClass="entr" presetSubtype="0" fill="hold" grpId="0" nodeType="withEffect">
                                  <p:stCondLst>
                                    <p:cond delay="0"/>
                                  </p:stCondLst>
                                  <p:childTnLst>
                                    <p:set>
                                      <p:cBhvr>
                                        <p:cTn id="8" dur="1" fill="hold">
                                          <p:stCondLst>
                                            <p:cond delay="0"/>
                                          </p:stCondLst>
                                        </p:cTn>
                                        <p:tgtEl>
                                          <p:spTgt spid="15">
                                            <p:bg/>
                                          </p:spTgt>
                                        </p:tgtEl>
                                        <p:attrNameLst>
                                          <p:attrName>style.visibility</p:attrName>
                                        </p:attrNameLst>
                                      </p:cBhvr>
                                      <p:to>
                                        <p:strVal val="visible"/>
                                      </p:to>
                                    </p:set>
                                    <p:animEffect transition="in" filter="fade">
                                      <p:cBhvr>
                                        <p:cTn id="9" dur="500"/>
                                        <p:tgtEl>
                                          <p:spTgt spid="15">
                                            <p:bg/>
                                          </p:spTgt>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Effect transition="in" filter="fade">
                                      <p:cBhvr>
                                        <p:cTn id="12" dur="500"/>
                                        <p:tgtEl>
                                          <p:spTgt spid="1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5" presetClass="path" presetSubtype="0" accel="50000" decel="50000" fill="hold" nodeType="clickEffect">
                                  <p:stCondLst>
                                    <p:cond delay="0"/>
                                  </p:stCondLst>
                                  <p:childTnLst>
                                    <p:animMotion origin="layout" path="M -5.55556E-7 3.7037E-7 L -0.61233 0.02546 " pathEditMode="relative" rAng="0" ptsTypes="AA">
                                      <p:cBhvr>
                                        <p:cTn id="16" dur="2000" fill="hold"/>
                                        <p:tgtEl>
                                          <p:spTgt spid="20"/>
                                        </p:tgtEl>
                                        <p:attrNameLst>
                                          <p:attrName>ppt_x</p:attrName>
                                          <p:attrName>ppt_y</p:attrName>
                                        </p:attrNameLst>
                                      </p:cBhvr>
                                      <p:rCtr x="-30625" y="1273"/>
                                    </p:animMotion>
                                  </p:childTnLst>
                                </p:cTn>
                              </p:par>
                              <p:par>
                                <p:cTn id="17" presetID="10" presetClass="entr" presetSubtype="0" fill="hold" grpId="0" nodeType="withEffect">
                                  <p:stCondLst>
                                    <p:cond delay="0"/>
                                  </p:stCondLst>
                                  <p:childTnLst>
                                    <p:set>
                                      <p:cBhvr>
                                        <p:cTn id="18" dur="1" fill="hold">
                                          <p:stCondLst>
                                            <p:cond delay="0"/>
                                          </p:stCondLst>
                                        </p:cTn>
                                        <p:tgtEl>
                                          <p:spTgt spid="13">
                                            <p:bg/>
                                          </p:spTgt>
                                        </p:tgtEl>
                                        <p:attrNameLst>
                                          <p:attrName>style.visibility</p:attrName>
                                        </p:attrNameLst>
                                      </p:cBhvr>
                                      <p:to>
                                        <p:strVal val="visible"/>
                                      </p:to>
                                    </p:set>
                                    <p:animEffect transition="in" filter="fade">
                                      <p:cBhvr>
                                        <p:cTn id="19" dur="500"/>
                                        <p:tgtEl>
                                          <p:spTgt spid="13">
                                            <p:bg/>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3">
                                            <p:txEl>
                                              <p:pRg st="0" end="0"/>
                                            </p:txEl>
                                          </p:spTgt>
                                        </p:tgtEl>
                                        <p:attrNameLst>
                                          <p:attrName>style.visibility</p:attrName>
                                        </p:attrNameLst>
                                      </p:cBhvr>
                                      <p:to>
                                        <p:strVal val="visible"/>
                                      </p:to>
                                    </p:set>
                                    <p:animEffect transition="in" filter="fade">
                                      <p:cBhvr>
                                        <p:cTn id="22" dur="500"/>
                                        <p:tgtEl>
                                          <p:spTgt spid="13">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5" presetClass="path" presetSubtype="0" accel="50000" decel="50000" fill="hold" nodeType="clickEffect">
                                  <p:stCondLst>
                                    <p:cond delay="0"/>
                                  </p:stCondLst>
                                  <p:childTnLst>
                                    <p:animMotion origin="layout" path="M 4.51028E-17 2.59259E-6 L -0.52361 -0.09375 " pathEditMode="relative" rAng="0" ptsTypes="AA">
                                      <p:cBhvr>
                                        <p:cTn id="26" dur="2000" fill="hold"/>
                                        <p:tgtEl>
                                          <p:spTgt spid="17"/>
                                        </p:tgtEl>
                                        <p:attrNameLst>
                                          <p:attrName>ppt_x</p:attrName>
                                          <p:attrName>ppt_y</p:attrName>
                                        </p:attrNameLst>
                                      </p:cBhvr>
                                      <p:rCtr x="-27083" y="-3935"/>
                                    </p:animMotion>
                                  </p:childTnLst>
                                </p:cTn>
                              </p:par>
                              <p:par>
                                <p:cTn id="27" presetID="10" presetClass="entr" presetSubtype="0" fill="hold" grpId="0" nodeType="withEffect">
                                  <p:stCondLst>
                                    <p:cond delay="0"/>
                                  </p:stCondLst>
                                  <p:childTnLst>
                                    <p:set>
                                      <p:cBhvr>
                                        <p:cTn id="28" dur="1" fill="hold">
                                          <p:stCondLst>
                                            <p:cond delay="0"/>
                                          </p:stCondLst>
                                        </p:cTn>
                                        <p:tgtEl>
                                          <p:spTgt spid="14">
                                            <p:bg/>
                                          </p:spTgt>
                                        </p:tgtEl>
                                        <p:attrNameLst>
                                          <p:attrName>style.visibility</p:attrName>
                                        </p:attrNameLst>
                                      </p:cBhvr>
                                      <p:to>
                                        <p:strVal val="visible"/>
                                      </p:to>
                                    </p:set>
                                    <p:animEffect transition="in" filter="fade">
                                      <p:cBhvr>
                                        <p:cTn id="29" dur="500"/>
                                        <p:tgtEl>
                                          <p:spTgt spid="14">
                                            <p:bg/>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4">
                                            <p:txEl>
                                              <p:pRg st="0" end="0"/>
                                            </p:txEl>
                                          </p:spTgt>
                                        </p:tgtEl>
                                        <p:attrNameLst>
                                          <p:attrName>style.visibility</p:attrName>
                                        </p:attrNameLst>
                                      </p:cBhvr>
                                      <p:to>
                                        <p:strVal val="visible"/>
                                      </p:to>
                                    </p:set>
                                    <p:animEffect transition="in" filter="fade">
                                      <p:cBhvr>
                                        <p:cTn id="32"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animBg="1"/>
      <p:bldP spid="13" grpId="0" build="p" animBg="1"/>
      <p:bldP spid="15"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xmlns="" id="{42D9F2DD-A336-4790-A0B6-D9C9A04396F0}"/>
              </a:ext>
            </a:extLst>
          </p:cNvPr>
          <p:cNvSpPr>
            <a:spLocks noGrp="1"/>
          </p:cNvSpPr>
          <p:nvPr>
            <p:ph type="title"/>
          </p:nvPr>
        </p:nvSpPr>
        <p:spPr>
          <a:xfrm>
            <a:off x="1233488" y="479425"/>
            <a:ext cx="6659562" cy="1528763"/>
          </a:xfrm>
        </p:spPr>
        <p:txBody>
          <a:bodyPr/>
          <a:lstStyle/>
          <a:p>
            <a:pPr algn="ctr" eaLnBrk="1" hangingPunct="1">
              <a:lnSpc>
                <a:spcPct val="100000"/>
              </a:lnSpc>
            </a:pPr>
            <a:r>
              <a:rPr lang="en-GB" altLang="en-US" sz="3600" b="1" dirty="0">
                <a:latin typeface="Twinkl" pitchFamily="2" charset="0"/>
              </a:rPr>
              <a:t>Invent a rainforest creature of your own</a:t>
            </a:r>
          </a:p>
        </p:txBody>
      </p:sp>
      <p:sp>
        <p:nvSpPr>
          <p:cNvPr id="3" name="Content Placeholder 2">
            <a:extLst>
              <a:ext uri="{FF2B5EF4-FFF2-40B4-BE49-F238E27FC236}">
                <a16:creationId xmlns:a16="http://schemas.microsoft.com/office/drawing/2014/main" xmlns="" id="{43E6CED6-8329-4B75-A337-24F6E687F774}"/>
              </a:ext>
            </a:extLst>
          </p:cNvPr>
          <p:cNvSpPr>
            <a:spLocks noGrp="1"/>
          </p:cNvSpPr>
          <p:nvPr>
            <p:ph idx="1"/>
          </p:nvPr>
        </p:nvSpPr>
        <p:spPr>
          <a:xfrm>
            <a:off x="1000125" y="2760663"/>
            <a:ext cx="7108825" cy="865187"/>
          </a:xfrm>
        </p:spPr>
        <p:txBody>
          <a:bodyPr rtlCol="0">
            <a:normAutofit/>
          </a:bodyPr>
          <a:lstStyle/>
          <a:p>
            <a:pPr eaLnBrk="1" fontAlgn="auto" hangingPunct="1">
              <a:spcAft>
                <a:spcPts val="0"/>
              </a:spcAft>
              <a:defRPr/>
            </a:pPr>
            <a:r>
              <a:rPr lang="en-GB" sz="2000" dirty="0">
                <a:latin typeface="Twinkl" pitchFamily="2" charset="0"/>
                <a:cs typeface="+mn-cs"/>
              </a:rPr>
              <a:t>Which animals do you think have good qualities for living in the rainforest? Think about a butterfly’s wings, a monkey’s long arms and a beetle’s hard shell.</a:t>
            </a:r>
          </a:p>
        </p:txBody>
      </p:sp>
      <p:sp>
        <p:nvSpPr>
          <p:cNvPr id="4" name="Content Placeholder 2">
            <a:extLst>
              <a:ext uri="{FF2B5EF4-FFF2-40B4-BE49-F238E27FC236}">
                <a16:creationId xmlns:a16="http://schemas.microsoft.com/office/drawing/2014/main" xmlns="" id="{A602FD47-D93E-41C3-8A56-8CAD544D4F18}"/>
              </a:ext>
            </a:extLst>
          </p:cNvPr>
          <p:cNvSpPr txBox="1">
            <a:spLocks/>
          </p:cNvSpPr>
          <p:nvPr/>
        </p:nvSpPr>
        <p:spPr>
          <a:xfrm>
            <a:off x="1000125" y="3965575"/>
            <a:ext cx="7485063" cy="1001713"/>
          </a:xfrm>
          <a:prstGeom prst="roundRect">
            <a:avLst>
              <a:gd name="adj" fmla="val 2585"/>
            </a:avLst>
          </a:prstGeom>
          <a:noFill/>
          <a:ln w="25400">
            <a:noFill/>
          </a:ln>
        </p:spPr>
        <p:txBody>
          <a:bodyPr lIns="0" tIns="0" rIns="0" bIns="0"/>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sz="2000" dirty="0">
                <a:latin typeface="Twinkl" pitchFamily="2" charset="0"/>
              </a:rPr>
              <a:t>Draw a picture of what it would look like and write where it would live and why you have chosen those parts of the animals.</a:t>
            </a:r>
          </a:p>
        </p:txBody>
      </p:sp>
      <p:sp>
        <p:nvSpPr>
          <p:cNvPr id="5" name="Content Placeholder 2">
            <a:extLst>
              <a:ext uri="{FF2B5EF4-FFF2-40B4-BE49-F238E27FC236}">
                <a16:creationId xmlns:a16="http://schemas.microsoft.com/office/drawing/2014/main" xmlns="" id="{8B20B75B-C5A3-47EF-BA62-4779B1B065E2}"/>
              </a:ext>
            </a:extLst>
          </p:cNvPr>
          <p:cNvSpPr txBox="1">
            <a:spLocks/>
          </p:cNvSpPr>
          <p:nvPr/>
        </p:nvSpPr>
        <p:spPr>
          <a:xfrm>
            <a:off x="1000125" y="2143125"/>
            <a:ext cx="7108825" cy="277813"/>
          </a:xfrm>
          <a:prstGeom prst="roundRect">
            <a:avLst>
              <a:gd name="adj" fmla="val 2585"/>
            </a:avLst>
          </a:prstGeom>
          <a:noFill/>
          <a:ln w="25400">
            <a:noFill/>
          </a:ln>
        </p:spPr>
        <p:txBody>
          <a:bodyPr lIns="0" tIns="0" rIns="0" bIns="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sz="2000" dirty="0">
                <a:latin typeface="Twinkl" pitchFamily="2" charset="0"/>
              </a:rPr>
              <a:t>Think what layers of the rainforest it would live in.</a:t>
            </a:r>
          </a:p>
          <a:p>
            <a:pPr fontAlgn="auto">
              <a:spcAft>
                <a:spcPts val="0"/>
              </a:spcAft>
              <a:defRPr/>
            </a:pPr>
            <a:endParaRPr lang="en-GB" sz="2000" dirty="0">
              <a:latin typeface="Twinkl" pitchFamily="2" charset="0"/>
            </a:endParaRPr>
          </a:p>
        </p:txBody>
      </p:sp>
      <p:pic>
        <p:nvPicPr>
          <p:cNvPr id="26630" name="Picture 5">
            <a:extLst>
              <a:ext uri="{FF2B5EF4-FFF2-40B4-BE49-F238E27FC236}">
                <a16:creationId xmlns:a16="http://schemas.microsoft.com/office/drawing/2014/main" xmlns="" id="{7B268846-28F2-44C3-A815-31ED797814E2}"/>
              </a:ext>
            </a:extLst>
          </p:cNvPr>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619500" y="4811713"/>
            <a:ext cx="1889125" cy="1457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1470</TotalTime>
  <Words>474</Words>
  <Application>Microsoft Office PowerPoint</Application>
  <PresentationFormat>On-screen Show (4:3)</PresentationFormat>
  <Paragraphs>44</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Twinkl</vt:lpstr>
      <vt:lpstr>Sassoon Infant Rg</vt:lpstr>
      <vt:lpstr>Sassoon Infant Md</vt:lpstr>
      <vt:lpstr>Calibri</vt:lpstr>
      <vt:lpstr>Office Theme</vt:lpstr>
      <vt:lpstr>Slide 1</vt:lpstr>
      <vt:lpstr>What are Rainforests?</vt:lpstr>
      <vt:lpstr>Where are the Rainforests?</vt:lpstr>
      <vt:lpstr>Layers of the Rainforests</vt:lpstr>
      <vt:lpstr>Animals in the Rainforests</vt:lpstr>
      <vt:lpstr>Different animals live in different layers of the rainforest</vt:lpstr>
      <vt:lpstr>Slide 7</vt:lpstr>
      <vt:lpstr>Invent a rainforest creature of your own</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User</cp:lastModifiedBy>
  <cp:revision>135</cp:revision>
  <dcterms:created xsi:type="dcterms:W3CDTF">2014-10-01T16:09:27Z</dcterms:created>
  <dcterms:modified xsi:type="dcterms:W3CDTF">2020-06-05T10:34:38Z</dcterms:modified>
</cp:coreProperties>
</file>