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7" r:id="rId1"/>
    <p:sldMasterId id="2147483688" r:id="rId2"/>
  </p:sldMasterIdLst>
  <p:notesMasterIdLst>
    <p:notesMasterId r:id="rId4"/>
  </p:notesMasterIdLst>
  <p:sldIdLst>
    <p:sldId id="257" r:id="rId3"/>
  </p:sldIdLst>
  <p:sldSz cx="9144000" cy="5143500" type="screen16x9"/>
  <p:notesSz cx="6858000" cy="9144000"/>
  <p:embeddedFontLst>
    <p:embeddedFont>
      <p:font typeface="Montserrat Medium" charset="0"/>
      <p:regular r:id="rId5"/>
      <p:bold r:id="rId6"/>
      <p:italic r:id="rId7"/>
      <p:boldItalic r:id="rId8"/>
    </p:embeddedFont>
    <p:embeddedFont>
      <p:font typeface="Montserrat" charset="0"/>
      <p:regular r:id="rId9"/>
      <p:bold r:id="rId10"/>
      <p:italic r:id="rId11"/>
      <p:boldItalic r:id="rId12"/>
    </p:embeddedFont>
    <p:embeddedFont>
      <p:font typeface="Montserrat SemiBold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83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customXml" Target="../customXml/item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customXml" Target="../customXml/item3.xml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c4429fd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c4429fd1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do we use standard units? Why not non standard units?</a:t>
            </a:r>
            <a:endParaRPr/>
          </a:p>
        </p:txBody>
      </p:sp>
      <p:sp>
        <p:nvSpPr>
          <p:cNvPr id="219" name="Google Shape;219;g8c4429fd1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bg>
      <p:bgPr>
        <a:solidFill>
          <a:schemeClr val="accen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2">
  <p:cSld name="TITLE_2">
    <p:bg>
      <p:bgPr>
        <a:solidFill>
          <a:schemeClr val="accen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60" name="Google Shape;60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7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4" name="Google Shape;134;p2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8" name="Google Shape;138;p26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4"/>
          <p:cNvSpPr txBox="1">
            <a:spLocks noGrp="1"/>
          </p:cNvSpPr>
          <p:nvPr>
            <p:ph type="sldNum" idx="12"/>
          </p:nvPr>
        </p:nvSpPr>
        <p:spPr>
          <a:xfrm>
            <a:off x="188803" y="4657669"/>
            <a:ext cx="540000" cy="13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t>1</a:t>
            </a:fld>
            <a:endParaRPr/>
          </a:p>
        </p:txBody>
      </p:sp>
      <p:sp>
        <p:nvSpPr>
          <p:cNvPr id="222" name="Google Shape;222;p44"/>
          <p:cNvSpPr txBox="1"/>
          <p:nvPr/>
        </p:nvSpPr>
        <p:spPr>
          <a:xfrm>
            <a:off x="111544" y="210694"/>
            <a:ext cx="1599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44"/>
          <p:cNvSpPr txBox="1"/>
          <p:nvPr/>
        </p:nvSpPr>
        <p:spPr>
          <a:xfrm>
            <a:off x="0" y="0"/>
            <a:ext cx="2999100" cy="22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</a:endParaRPr>
          </a:p>
        </p:txBody>
      </p:sp>
      <p:sp>
        <p:nvSpPr>
          <p:cNvPr id="224" name="Google Shape;224;p44"/>
          <p:cNvSpPr txBox="1">
            <a:spLocks noGrp="1"/>
          </p:cNvSpPr>
          <p:nvPr>
            <p:ph type="subTitle" idx="4294967295"/>
          </p:nvPr>
        </p:nvSpPr>
        <p:spPr>
          <a:xfrm>
            <a:off x="223500" y="212650"/>
            <a:ext cx="3128400" cy="453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2800" b="1"/>
              <a:t>Question 1</a:t>
            </a:r>
            <a:endParaRPr sz="2800" b="1"/>
          </a:p>
        </p:txBody>
      </p:sp>
      <p:pic>
        <p:nvPicPr>
          <p:cNvPr id="225" name="Google Shape;225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94325"/>
            <a:ext cx="5173650" cy="2991630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44"/>
          <p:cNvSpPr txBox="1"/>
          <p:nvPr/>
        </p:nvSpPr>
        <p:spPr>
          <a:xfrm>
            <a:off x="5235850" y="444500"/>
            <a:ext cx="3982500" cy="39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For each shape can you tell me: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What it is called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How many sides it has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How many vertices it has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How many lines of symmetry 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422E1DA-AA3D-4983-AB63-765942BE6FCE}"/>
</file>

<file path=customXml/itemProps2.xml><?xml version="1.0" encoding="utf-8"?>
<ds:datastoreItem xmlns:ds="http://schemas.openxmlformats.org/officeDocument/2006/customXml" ds:itemID="{F78DB5EB-D586-4F6A-9B24-BF2783DB04EE}"/>
</file>

<file path=customXml/itemProps3.xml><?xml version="1.0" encoding="utf-8"?>
<ds:datastoreItem xmlns:ds="http://schemas.openxmlformats.org/officeDocument/2006/customXml" ds:itemID="{1844E212-12AD-4AA0-82F9-8FD9A58EE09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PresentationFormat>On-screen Show 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Montserrat Medium</vt:lpstr>
      <vt:lpstr>Montserrat</vt:lpstr>
      <vt:lpstr>Montserrat SemiBold</vt:lpstr>
      <vt:lpstr>Simple Light</vt:lpstr>
      <vt:lpstr>Oak National Academy v2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2020-10-11T15:24:23Z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