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7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7610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36357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41272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46482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679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55738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1398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83657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9660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29026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2027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20131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14667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38790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6470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37251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63777-07D8-4B2C-A25F-92AB8925E7E3}" type="datetimeFigureOut">
              <a:rPr lang="en-GB" smtClean="0"/>
              <a:pPr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E22A8CF-662B-499F-A192-29DEB2B0787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5146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NTPreCursive" panose="03000400000000000000" pitchFamily="66" charset="0"/>
              </a:rPr>
              <a:t>Gerald’s Diary</a:t>
            </a:r>
            <a:br>
              <a:rPr lang="en-GB" dirty="0" smtClean="0">
                <a:latin typeface="NTPreCursive" panose="03000400000000000000" pitchFamily="66" charset="0"/>
              </a:rPr>
            </a:br>
            <a:r>
              <a:rPr lang="en-GB" dirty="0" smtClean="0">
                <a:latin typeface="NTPreCursive" panose="03000400000000000000" pitchFamily="66" charset="0"/>
              </a:rPr>
              <a:t>The day of the dance</a:t>
            </a:r>
            <a:endParaRPr lang="en-GB" dirty="0">
              <a:latin typeface="NTPreCursive" panose="03000400000000000000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NTPreCursive" panose="03000400000000000000" pitchFamily="66" charset="0"/>
              </a:rPr>
              <a:t>I woke up this morning and I felt butterflies in my tummy. I just knew that it was the day of the dance. I am just so useless at dancing! My knees go all funny and my arms just fling about. All the other animals dance so perfectly and I just wish that I could dance like them. I can’t help it that I have such lanky legs and knobbly knees, I was just born that way. I wonder if anyone will help me dance? That would be so kind if they did…</a:t>
            </a:r>
            <a:endParaRPr lang="en-GB" sz="2800" dirty="0">
              <a:latin typeface="NTPreCursive" panose="03000400000000000000" pitchFamily="66" charset="0"/>
            </a:endParaRPr>
          </a:p>
        </p:txBody>
      </p:sp>
      <p:pic>
        <p:nvPicPr>
          <p:cNvPr id="6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7672" y="0"/>
            <a:ext cx="2879725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737715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94693DE1E87409942E68A5656D6FC" ma:contentTypeVersion="7" ma:contentTypeDescription="Create a new document." ma:contentTypeScope="" ma:versionID="563c490dc5ea6070b56f7a126ae36c51">
  <xsd:schema xmlns:xsd="http://www.w3.org/2001/XMLSchema" xmlns:xs="http://www.w3.org/2001/XMLSchema" xmlns:p="http://schemas.microsoft.com/office/2006/metadata/properties" xmlns:ns2="0f9feb99-2df3-4b19-b752-0f466093ba5b" targetNamespace="http://schemas.microsoft.com/office/2006/metadata/properties" ma:root="true" ma:fieldsID="0bf79d5a299dd61ad9d0cfd0853f68a7" ns2:_="">
    <xsd:import namespace="0f9feb99-2df3-4b19-b752-0f466093ba5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feb99-2df3-4b19-b752-0f466093ba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8FB211D-9D0F-4714-B9EF-0FCA2FEE63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0BEF37-B276-408F-9AD1-5EA1EF6219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9feb99-2df3-4b19-b752-0f466093ba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8372902-CF1E-4215-B0CE-DBAC322B4DA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</TotalTime>
  <Words>104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Facet</vt:lpstr>
      <vt:lpstr>Gerald’s Diary The day of the dance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Gerald’s Diary The day of the dance</dc:title>
  <dc:creator>Louise Mackinder</dc:creator>
  <cp:lastModifiedBy>Staff</cp:lastModifiedBy>
  <cp:revision>1</cp:revision>
  <dcterms:created xsi:type="dcterms:W3CDTF">2019-05-24T07:47:59Z</dcterms:created>
  <dcterms:modified xsi:type="dcterms:W3CDTF">2020-05-25T20:48:06Z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0x0101009EF94693DE1E87409942E68A5656D6FC</vt:lpwstr>
  </property>
</Properties>
</file>