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0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37" autoAdjust="0"/>
    <p:restoredTop sz="94660"/>
  </p:normalViewPr>
  <p:slideViewPr>
    <p:cSldViewPr>
      <p:cViewPr varScale="1">
        <p:scale>
          <a:sx n="74" d="100"/>
          <a:sy n="74" d="100"/>
        </p:scale>
        <p:origin x="4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505200" y="228600"/>
            <a:ext cx="56388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noProof="0" dirty="0" smtClean="0">
                <a:latin typeface="NTPreCursivefk" pitchFamily="66" charset="0"/>
              </a:rPr>
              <a:t>15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+ </a:t>
            </a:r>
            <a:r>
              <a:rPr lang="en-GB" sz="5400" noProof="0" dirty="0" smtClean="0">
                <a:latin typeface="NTPreCursivefk" pitchFamily="66" charset="0"/>
              </a:rPr>
              <a:t>32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noProof="0" dirty="0" smtClean="0">
                <a:latin typeface="NTPreCursivefk" pitchFamily="66" charset="0"/>
              </a:rPr>
              <a:t>26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– 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12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</a:rPr>
              <a:t>Double </a:t>
            </a:r>
            <a:r>
              <a:rPr lang="en-GB" sz="5400" dirty="0" smtClean="0">
                <a:latin typeface="NTPreCursivefk" pitchFamily="66" charset="0"/>
              </a:rPr>
              <a:t>10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  <a:cs typeface="Times New Roman"/>
              </a:rPr>
              <a:t>Half of </a:t>
            </a:r>
            <a:r>
              <a:rPr lang="en-GB" sz="5400" dirty="0" smtClean="0">
                <a:latin typeface="NTPreCursivefk" pitchFamily="66" charset="0"/>
                <a:cs typeface="Times New Roman"/>
              </a:rPr>
              <a:t>24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=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4800" dirty="0" smtClean="0">
                <a:latin typeface="NTPreCursivefk" pitchFamily="66" charset="0"/>
                <a:cs typeface="Times New Roman"/>
              </a:rPr>
              <a:t>Which number is the odd one out…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4800" dirty="0" smtClean="0">
                <a:latin typeface="NTPreCursivefk" pitchFamily="66" charset="0"/>
                <a:cs typeface="Times New Roman"/>
              </a:rPr>
              <a:t>2     4     8    6    3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4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2469" y="3429000"/>
            <a:ext cx="10762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NTPreCursivefk" panose="03000400000000000000" pitchFamily="66" charset="0"/>
              </a:rPr>
              <a:t>What is this shape? How many faces?</a:t>
            </a:r>
            <a:endParaRPr lang="en-GB" sz="3200" b="1" dirty="0">
              <a:latin typeface="NTPreCursivefk" panose="03000400000000000000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20139948">
            <a:off x="461578" y="476560"/>
            <a:ext cx="291343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NKOTB Fever" pitchFamily="2" charset="0"/>
                <a:ea typeface="NKOTB Fever" pitchFamily="2" charset="0"/>
              </a:rPr>
              <a:t>Tuesday Maths Gym</a:t>
            </a:r>
            <a:endParaRPr lang="en-GB" sz="4400" b="1" dirty="0">
              <a:latin typeface="NKOTB Fever" pitchFamily="2" charset="0"/>
              <a:ea typeface="NKOTB Fever" pitchFamily="2" charset="0"/>
            </a:endParaRPr>
          </a:p>
        </p:txBody>
      </p:sp>
      <p:sp>
        <p:nvSpPr>
          <p:cNvPr id="7" name="Cube 6"/>
          <p:cNvSpPr/>
          <p:nvPr/>
        </p:nvSpPr>
        <p:spPr>
          <a:xfrm>
            <a:off x="1828800" y="3657600"/>
            <a:ext cx="1066800" cy="26670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9" ma:contentTypeDescription="Create a new document." ma:contentTypeScope="" ma:versionID="61a9cdb44c4620dd1ff520c5863552fc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46a8ac17a09c976b8c36ae3817ecd427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47DA8EF-5E31-47B4-9E41-FE95A6D1A2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4C813D5-A9D8-448F-B29A-D4751C51910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04F64A-7F44-4FBB-8E3E-974426DC2C03}">
  <ds:schemaRefs>
    <ds:schemaRef ds:uri="http://schemas.microsoft.com/office/2006/documentManagement/types"/>
    <ds:schemaRef ds:uri="http://purl.org/dc/dcmitype/"/>
    <ds:schemaRef ds:uri="http://www.w3.org/XML/1998/namespace"/>
    <ds:schemaRef ds:uri="http://schemas.openxmlformats.org/package/2006/metadata/core-properties"/>
    <ds:schemaRef ds:uri="1db3778a-6a24-4db4-a392-ec848339ab76"/>
    <ds:schemaRef ds:uri="http://purl.org/dc/terms/"/>
    <ds:schemaRef ds:uri="http://schemas.microsoft.com/office/infopath/2007/PartnerControls"/>
    <ds:schemaRef ds:uri="http://purl.org/dc/elements/1.1/"/>
    <ds:schemaRef ds:uri="dfe88c32-074c-41fb-91ee-851547df7c55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789</TotalTime>
  <Words>40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NKOTB Fever</vt:lpstr>
      <vt:lpstr>NTPreCursivefk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HP</cp:lastModifiedBy>
  <cp:revision>25</cp:revision>
  <dcterms:created xsi:type="dcterms:W3CDTF">2016-09-10T19:27:55Z</dcterms:created>
  <dcterms:modified xsi:type="dcterms:W3CDTF">2021-01-09T13:42:48Z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