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5D55F-617E-47D2-8FDF-C04D26249516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C6A41-5284-49B7-B691-C7A27B6CDCA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01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2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9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2020-06-23T21:35:29Z</dcterms:created>
  <dcterms:modified xsi:type="dcterms:W3CDTF">2020-07-01T15:30:43Z</dcterms:modified>
</cp:coreProperties>
</file>