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4"/>
    <p:sldMasterId id="2147483673" r:id="rId5"/>
  </p:sldMasterIdLst>
  <p:notesMasterIdLst>
    <p:notesMasterId r:id="rId7"/>
  </p:notesMasterIdLst>
  <p:sldIdLst>
    <p:sldId id="257" r:id="rId6"/>
  </p:sldIdLst>
  <p:sldSz cx="13787438" cy="7715250"/>
  <p:notesSz cx="6858000" cy="9144000"/>
  <p:embeddedFontLst>
    <p:embeddedFont>
      <p:font typeface="Montserrat" panose="020B0604020202020204" charset="0"/>
      <p:regular r:id="rId8"/>
      <p:bold r:id="rId9"/>
      <p:italic r:id="rId10"/>
      <p:boldItalic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Montserrat SemiBold" panose="020B0604020202020204" charset="0"/>
      <p:regular r:id="rId16"/>
      <p:bold r:id="rId17"/>
      <p:italic r:id="rId18"/>
      <p:boldItalic r:id="rId19"/>
    </p:embeddedFont>
    <p:embeddedFont>
      <p:font typeface="Montserrat Medium" panose="020B0604020202020204" charset="0"/>
      <p:regular r:id="rId20"/>
      <p:bold r:id="rId21"/>
      <p:italic r:id="rId22"/>
      <p:boldItalic r:id="rId23"/>
    </p:embeddedFont>
    <p:embeddedFont>
      <p:font typeface="NTPreCursivefk" panose="03000400000000000000" pitchFamily="66" charset="0"/>
      <p:regular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430">
          <p15:clr>
            <a:srgbClr val="A4A3A4"/>
          </p15:clr>
        </p15:guide>
        <p15:guide id="2" pos="43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54" y="198"/>
      </p:cViewPr>
      <p:guideLst>
        <p:guide orient="horz" pos="2430"/>
        <p:guide pos="43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14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5" Type="http://schemas.openxmlformats.org/officeDocument/2006/relationships/slideMaster" Target="slideMasters/slideMaster2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tableStyles" Target="tableStyle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569189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224d06412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8224d06412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66103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70017" y="1116797"/>
            <a:ext cx="12848100" cy="30786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1pPr>
            <a:lvl2pPr lvl="1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2pPr>
            <a:lvl3pPr lvl="2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3pPr>
            <a:lvl4pPr lvl="3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4pPr>
            <a:lvl5pPr lvl="4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5pPr>
            <a:lvl6pPr lvl="5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6pPr>
            <a:lvl7pPr lvl="6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7pPr>
            <a:lvl8pPr lvl="7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8pPr>
            <a:lvl9pPr lvl="8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70004" y="4250940"/>
            <a:ext cx="12848100" cy="118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70004" y="3226087"/>
            <a:ext cx="12848100" cy="12627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7286650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70004" y="833351"/>
            <a:ext cx="4234200" cy="11334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70004" y="2084278"/>
            <a:ext cx="4234200" cy="47688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739235" y="675186"/>
            <a:ext cx="9601800" cy="61359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894000" y="-187"/>
            <a:ext cx="6894000" cy="7714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400341" y="1849655"/>
            <a:ext cx="6099600" cy="22233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400341" y="4204367"/>
            <a:ext cx="6099600" cy="18525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7448144" y="1086049"/>
            <a:ext cx="5785800" cy="55422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70004" y="6345492"/>
            <a:ext cx="9045300" cy="9075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70004" y="1659091"/>
            <a:ext cx="12848100" cy="29451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1pPr>
            <a:lvl2pPr lvl="1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2pPr>
            <a:lvl3pPr lvl="2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3pPr>
            <a:lvl4pPr lvl="3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4pPr>
            <a:lvl5pPr lvl="4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5pPr>
            <a:lvl6pPr lvl="5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6pPr>
            <a:lvl7pPr lvl="6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7pPr>
            <a:lvl8pPr lvl="7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8pPr>
            <a:lvl9pPr lvl="8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70004" y="4728062"/>
            <a:ext cx="12848100" cy="19512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 algn="ctr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 algn="ctr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59" name="Google Shape;59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94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13117336" y="6688410"/>
            <a:ext cx="6708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7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8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9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20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2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1" name="Google Shape;91;p22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2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3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3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8" name="Google Shape;98;p23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7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3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0" name="Google Shape;100;p23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79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3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3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79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3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4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107" name="Google Shape;107;p2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8" name="Google Shape;108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5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11" name="Google Shape;111;p25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12" name="Google Shape;112;p25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Char char="●"/>
              <a:defRPr sz="2700">
                <a:solidFill>
                  <a:schemeClr val="dk2"/>
                </a:solidFill>
              </a:defRPr>
            </a:lvl1pPr>
            <a:lvl2pPr marL="914400" lvl="1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2pPr>
            <a:lvl3pPr marL="1371600" lvl="2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3pPr>
            <a:lvl4pPr marL="1828800" lvl="3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4pPr>
            <a:lvl5pPr marL="2286000" lvl="4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5pPr>
            <a:lvl6pPr marL="2743200" lvl="5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6pPr>
            <a:lvl7pPr marL="3200400" lvl="6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7pPr>
            <a:lvl8pPr marL="3657600" lvl="7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8pPr>
            <a:lvl9pPr marL="4114800" lvl="8" indent="-361950">
              <a:lnSpc>
                <a:spcPct val="115000"/>
              </a:lnSpc>
              <a:spcBef>
                <a:spcPts val="2400"/>
              </a:spcBef>
              <a:spcAft>
                <a:spcPts val="240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r">
              <a:buNone/>
              <a:defRPr sz="1500">
                <a:solidFill>
                  <a:schemeClr val="dk2"/>
                </a:solidFill>
              </a:defRPr>
            </a:lvl1pPr>
            <a:lvl2pPr lvl="1" algn="r">
              <a:buNone/>
              <a:defRPr sz="1500">
                <a:solidFill>
                  <a:schemeClr val="dk2"/>
                </a:solidFill>
              </a:defRPr>
            </a:lvl2pPr>
            <a:lvl3pPr lvl="2" algn="r">
              <a:buNone/>
              <a:defRPr sz="1500">
                <a:solidFill>
                  <a:schemeClr val="dk2"/>
                </a:solidFill>
              </a:defRPr>
            </a:lvl3pPr>
            <a:lvl4pPr lvl="3" algn="r">
              <a:buNone/>
              <a:defRPr sz="1500">
                <a:solidFill>
                  <a:schemeClr val="dk2"/>
                </a:solidFill>
              </a:defRPr>
            </a:lvl4pPr>
            <a:lvl5pPr lvl="4" algn="r">
              <a:buNone/>
              <a:defRPr sz="1500">
                <a:solidFill>
                  <a:schemeClr val="dk2"/>
                </a:solidFill>
              </a:defRPr>
            </a:lvl5pPr>
            <a:lvl6pPr lvl="5" algn="r">
              <a:buNone/>
              <a:defRPr sz="1500">
                <a:solidFill>
                  <a:schemeClr val="dk2"/>
                </a:solidFill>
              </a:defRPr>
            </a:lvl6pPr>
            <a:lvl7pPr lvl="6" algn="r">
              <a:buNone/>
              <a:defRPr sz="1500">
                <a:solidFill>
                  <a:schemeClr val="dk2"/>
                </a:solidFill>
              </a:defRPr>
            </a:lvl7pPr>
            <a:lvl8pPr lvl="7" algn="r">
              <a:buNone/>
              <a:defRPr sz="1500">
                <a:solidFill>
                  <a:schemeClr val="dk2"/>
                </a:solidFill>
              </a:defRPr>
            </a:lvl8pPr>
            <a:lvl9pPr lvl="8" algn="r">
              <a:buNone/>
              <a:defRPr sz="15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Montserrat Medium"/>
                <a:buNone/>
              </a:pPr>
              <a:t>1</a:t>
            </a:fld>
            <a:endParaRPr/>
          </a:p>
        </p:txBody>
      </p:sp>
      <p:sp>
        <p:nvSpPr>
          <p:cNvPr id="127" name="Google Shape;127;p28"/>
          <p:cNvSpPr/>
          <p:nvPr/>
        </p:nvSpPr>
        <p:spPr>
          <a:xfrm>
            <a:off x="268999" y="255248"/>
            <a:ext cx="136773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ndependent task</a:t>
            </a:r>
            <a:endParaRPr sz="17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2090" y="2860747"/>
            <a:ext cx="2165036" cy="2129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3116615" y="3378552"/>
            <a:ext cx="2444669" cy="14090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>
            <a:off x="5662181" y="3288649"/>
            <a:ext cx="2242294" cy="1588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531605" y="3018277"/>
            <a:ext cx="2010544" cy="2129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0915349" y="2792555"/>
            <a:ext cx="2205734" cy="212968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7252138" y="725214"/>
            <a:ext cx="57544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NTPreCursivefk" pitchFamily="66" charset="0"/>
              </a:rPr>
              <a:t>Which of these shapes would be really good to build a tower?</a:t>
            </a:r>
          </a:p>
          <a:p>
            <a:r>
              <a:rPr lang="en-GB" sz="2800" dirty="0" smtClean="0">
                <a:latin typeface="NTPreCursivefk" pitchFamily="66" charset="0"/>
              </a:rPr>
              <a:t>Why?</a:t>
            </a:r>
          </a:p>
          <a:p>
            <a:r>
              <a:rPr lang="en-GB" sz="2800" dirty="0" smtClean="0">
                <a:latin typeface="NTPreCursivefk" pitchFamily="66" charset="0"/>
              </a:rPr>
              <a:t>Can you build a tower using items of  these shapes at home?</a:t>
            </a:r>
            <a:endParaRPr lang="en-GB" sz="28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E05CECC-80FC-4152-8B4E-2E797E7E35E5}">
  <ds:schemaRefs>
    <ds:schemaRef ds:uri="http://schemas.microsoft.com/office/infopath/2007/PartnerControls"/>
    <ds:schemaRef ds:uri="1db3778a-6a24-4db4-a392-ec848339ab76"/>
    <ds:schemaRef ds:uri="http://schemas.microsoft.com/office/2006/documentManagement/types"/>
    <ds:schemaRef ds:uri="dfe88c32-074c-41fb-91ee-851547df7c55"/>
    <ds:schemaRef ds:uri="http://schemas.microsoft.com/office/2006/metadata/properties"/>
    <ds:schemaRef ds:uri="http://purl.org/dc/dcmitype/"/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2BD8FD9-4BAC-4EAD-B43A-604567386DC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7A6BE8-E055-4483-9CEA-2C9CEAEFFA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Custom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Montserrat</vt:lpstr>
      <vt:lpstr>Calibri</vt:lpstr>
      <vt:lpstr>Montserrat SemiBold</vt:lpstr>
      <vt:lpstr>Montserrat Medium</vt:lpstr>
      <vt:lpstr>NTPreCursivefk</vt:lpstr>
      <vt:lpstr>Simple Light</vt:lpstr>
      <vt:lpstr>Oak National Academy v2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HP</cp:lastModifiedBy>
  <cp:revision>1</cp:revision>
  <dcterms:modified xsi:type="dcterms:W3CDTF">2020-11-14T11:56:46Z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