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2.xml" ContentType="application/vnd.openxmlformats-officedocument.presentationml.slide+xml"/>
  <Override PartName="/ppt/slides/slide1.xml" ContentType="application/vnd.openxmlformats-officedocument.presentationml.slid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16.xml" ContentType="application/vnd.openxmlformats-officedocument.presentationml.slideLayout+xml"/>
  <Override PartName="/ppt/notesSlides/notesSlide2.xml" ContentType="application/vnd.openxmlformats-officedocument.presentationml.notesSlide+xml"/>
  <Override PartName="/ppt/notesSlides/notesSlide1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Layouts/slideLayout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3.xml" ContentType="application/vnd.openxmlformats-officedocument.them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7" r:id="rId1"/>
    <p:sldMasterId id="2147483688" r:id="rId2"/>
  </p:sldMasterIdLst>
  <p:notesMasterIdLst>
    <p:notesMasterId r:id="rId5"/>
  </p:notesMasterIdLst>
  <p:sldIdLst>
    <p:sldId id="257" r:id="rId3"/>
    <p:sldId id="258" r:id="rId4"/>
  </p:sldIdLst>
  <p:sldSz cx="9144000" cy="5143500" type="screen16x9"/>
  <p:notesSz cx="6858000" cy="9144000"/>
  <p:embeddedFontLst>
    <p:embeddedFont>
      <p:font typeface="Montserrat Medium" charset="0"/>
      <p:regular r:id="rId6"/>
      <p:bold r:id="rId7"/>
      <p:italic r:id="rId8"/>
      <p:boldItalic r:id="rId9"/>
    </p:embeddedFont>
    <p:embeddedFont>
      <p:font typeface="Montserrat" charset="0"/>
      <p:regular r:id="rId10"/>
      <p:bold r:id="rId11"/>
      <p:italic r:id="rId12"/>
      <p:boldItalic r:id="rId13"/>
    </p:embeddedFont>
    <p:embeddedFont>
      <p:font typeface="Montserrat SemiBold" charset="0"/>
      <p:regular r:id="rId14"/>
      <p:bold r:id="rId15"/>
      <p:italic r:id="rId16"/>
      <p:boldItalic r:id="rId17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napToGrid="0">
      <p:cViewPr varScale="1">
        <p:scale>
          <a:sx n="91" d="100"/>
          <a:sy n="91" d="100"/>
        </p:scale>
        <p:origin x="-78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3" Type="http://schemas.openxmlformats.org/officeDocument/2006/relationships/font" Target="fonts/font8.fntdata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font" Target="fonts/font2.fntdata"/><Relationship Id="rId12" Type="http://schemas.openxmlformats.org/officeDocument/2006/relationships/font" Target="fonts/font7.fntdata"/><Relationship Id="rId17" Type="http://schemas.openxmlformats.org/officeDocument/2006/relationships/font" Target="fonts/font12.fntdata"/><Relationship Id="rId2" Type="http://schemas.openxmlformats.org/officeDocument/2006/relationships/slideMaster" Target="slideMasters/slideMaster2.xml"/><Relationship Id="rId16" Type="http://schemas.openxmlformats.org/officeDocument/2006/relationships/font" Target="fonts/font11.fntdata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11" Type="http://schemas.openxmlformats.org/officeDocument/2006/relationships/font" Target="fonts/font6.fntdata"/><Relationship Id="rId24" Type="http://schemas.openxmlformats.org/officeDocument/2006/relationships/customXml" Target="../customXml/item3.xml"/><Relationship Id="rId5" Type="http://schemas.openxmlformats.org/officeDocument/2006/relationships/notesMaster" Target="notesMasters/notesMaster1.xml"/><Relationship Id="rId15" Type="http://schemas.openxmlformats.org/officeDocument/2006/relationships/font" Target="fonts/font10.fntdata"/><Relationship Id="rId23" Type="http://schemas.openxmlformats.org/officeDocument/2006/relationships/customXml" Target="../customXml/item2.xml"/><Relationship Id="rId10" Type="http://schemas.openxmlformats.org/officeDocument/2006/relationships/font" Target="fonts/font5.fntdata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font" Target="fonts/font4.fntdata"/><Relationship Id="rId14" Type="http://schemas.openxmlformats.org/officeDocument/2006/relationships/font" Target="fonts/font9.fntdata"/><Relationship Id="rId22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7" name="Google Shape;217;g8c4429fd10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18" name="Google Shape;218;g8c4429fd10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Why do we use standard units? Why not non standard units?</a:t>
            </a:r>
            <a:endParaRPr/>
          </a:p>
        </p:txBody>
      </p:sp>
      <p:sp>
        <p:nvSpPr>
          <p:cNvPr id="219" name="Google Shape;219;g8c4429fd10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Google Shape;232;g8e658a3391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33" name="Google Shape;233;g8e658a3391_0_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/>
              <a:t>Why do we use standard units? Why not non standard units?</a:t>
            </a:r>
            <a:endParaRPr/>
          </a:p>
        </p:txBody>
      </p:sp>
      <p:sp>
        <p:nvSpPr>
          <p:cNvPr id="234" name="Google Shape;234;g8e658a3391_0_0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2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">
  <p:cSld name="TITLE_1">
    <p:bg>
      <p:bgPr>
        <a:solidFill>
          <a:schemeClr val="accent1"/>
        </a:solidFill>
        <a:effectLst/>
      </p:bgPr>
    </p:bg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2" name="Google Shape;52;p13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3" name="Google Shape;53;p13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54" name="Google Shape;54;p13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55" name="Google Shape;55;p13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2">
  <p:cSld name="TITLE_2">
    <p:bg>
      <p:bgPr>
        <a:solidFill>
          <a:schemeClr val="accent1"/>
        </a:solidFill>
        <a:effectLst/>
      </p:bgPr>
    </p:bg>
    <p:spTree>
      <p:nvGrpSpPr>
        <p:cNvPr id="1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58" name="Google Shape;58;p14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59" name="Google Shape;59;p14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60" name="Google Shape;60;p14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61" name="Google Shape;61;p14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15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5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5" name="Google Shape;65;p15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6" name="Google Shape;66;p15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5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68" name="Google Shape;68;p15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69" name="Google Shape;69;p15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70" name="Google Shape;70;p15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15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72" name="Google Shape;72;p1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bg>
      <p:bgPr>
        <a:solidFill>
          <a:schemeClr val="accent1"/>
        </a:solidFill>
        <a:effectLst/>
      </p:bgPr>
    </p:bg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7"/>
          <p:cNvSpPr txBox="1">
            <a:spLocks noGrp="1"/>
          </p:cNvSpPr>
          <p:nvPr>
            <p:ph type="ctrTitle"/>
          </p:nvPr>
        </p:nvSpPr>
        <p:spPr>
          <a:xfrm>
            <a:off x="458975" y="1438150"/>
            <a:ext cx="8226000" cy="1861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5200"/>
              <a:buNone/>
              <a:defRPr sz="5200">
                <a:solidFill>
                  <a:schemeClr val="lt1"/>
                </a:solidFill>
              </a:defRPr>
            </a:lvl9pPr>
          </a:lstStyle>
          <a:p>
            <a:endParaRPr/>
          </a:p>
        </p:txBody>
      </p:sp>
      <p:sp>
        <p:nvSpPr>
          <p:cNvPr id="80" name="Google Shape;80;p17"/>
          <p:cNvSpPr txBox="1">
            <a:spLocks noGrp="1"/>
          </p:cNvSpPr>
          <p:nvPr>
            <p:ph type="subTitle" idx="1"/>
          </p:nvPr>
        </p:nvSpPr>
        <p:spPr>
          <a:xfrm>
            <a:off x="458975" y="445025"/>
            <a:ext cx="82260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81" name="Google Shape;81;p17"/>
          <p:cNvSpPr txBox="1">
            <a:spLocks noGrp="1"/>
          </p:cNvSpPr>
          <p:nvPr>
            <p:ph type="subTitle" idx="2"/>
          </p:nvPr>
        </p:nvSpPr>
        <p:spPr>
          <a:xfrm>
            <a:off x="458975" y="4105475"/>
            <a:ext cx="3951000" cy="619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82" name="Google Shape;82;p17"/>
          <p:cNvPicPr preferRelativeResize="0"/>
          <p:nvPr/>
        </p:nvPicPr>
        <p:blipFill rotWithShape="1">
          <a:blip r:embed="rId2">
            <a:alphaModFix/>
          </a:blip>
          <a:srcRect l="49" r="59"/>
          <a:stretch/>
        </p:blipFill>
        <p:spPr>
          <a:xfrm>
            <a:off x="6315803" y="3617749"/>
            <a:ext cx="2359600" cy="1282049"/>
          </a:xfrm>
          <a:prstGeom prst="rect">
            <a:avLst/>
          </a:prstGeom>
          <a:noFill/>
          <a:ln>
            <a:noFill/>
          </a:ln>
        </p:spPr>
      </p:pic>
      <p:sp>
        <p:nvSpPr>
          <p:cNvPr id="83" name="Google Shape;83;p17"/>
          <p:cNvSpPr/>
          <p:nvPr/>
        </p:nvSpPr>
        <p:spPr>
          <a:xfrm>
            <a:off x="8699225" y="4459200"/>
            <a:ext cx="444900" cy="684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ultiple choice options">
  <p:cSld name="TITLE_ONLY_1_1_1"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8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86" name="Google Shape;86;p18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87" name="Google Shape;87;p18"/>
          <p:cNvSpPr txBox="1">
            <a:spLocks noGrp="1"/>
          </p:cNvSpPr>
          <p:nvPr>
            <p:ph type="body" idx="2"/>
          </p:nvPr>
        </p:nvSpPr>
        <p:spPr>
          <a:xfrm>
            <a:off x="458975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88" name="Google Shape;88;p18"/>
          <p:cNvSpPr txBox="1">
            <a:spLocks noGrp="1"/>
          </p:cNvSpPr>
          <p:nvPr>
            <p:ph type="subTitle" idx="3"/>
          </p:nvPr>
        </p:nvSpPr>
        <p:spPr>
          <a:xfrm>
            <a:off x="4734000" y="1438150"/>
            <a:ext cx="3128400" cy="4533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89" name="Google Shape;89;p18"/>
          <p:cNvSpPr txBox="1">
            <a:spLocks noGrp="1"/>
          </p:cNvSpPr>
          <p:nvPr>
            <p:ph type="body" idx="4"/>
          </p:nvPr>
        </p:nvSpPr>
        <p:spPr>
          <a:xfrm>
            <a:off x="4734000" y="2070075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0" name="Google Shape;90;p18"/>
          <p:cNvSpPr txBox="1">
            <a:spLocks noGrp="1"/>
          </p:cNvSpPr>
          <p:nvPr>
            <p:ph type="subTitle" idx="5"/>
          </p:nvPr>
        </p:nvSpPr>
        <p:spPr>
          <a:xfrm>
            <a:off x="458975" y="2952375"/>
            <a:ext cx="3128400" cy="4533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91" name="Google Shape;91;p18"/>
          <p:cNvSpPr txBox="1">
            <a:spLocks noGrp="1"/>
          </p:cNvSpPr>
          <p:nvPr>
            <p:ph type="body" idx="6"/>
          </p:nvPr>
        </p:nvSpPr>
        <p:spPr>
          <a:xfrm>
            <a:off x="458975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2" name="Google Shape;92;p18"/>
          <p:cNvSpPr txBox="1">
            <a:spLocks noGrp="1"/>
          </p:cNvSpPr>
          <p:nvPr>
            <p:ph type="subTitle" idx="7"/>
          </p:nvPr>
        </p:nvSpPr>
        <p:spPr>
          <a:xfrm>
            <a:off x="4734000" y="2952375"/>
            <a:ext cx="3128400" cy="453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93" name="Google Shape;93;p18"/>
          <p:cNvSpPr txBox="1">
            <a:spLocks noGrp="1"/>
          </p:cNvSpPr>
          <p:nvPr>
            <p:ph type="body" idx="8"/>
          </p:nvPr>
        </p:nvSpPr>
        <p:spPr>
          <a:xfrm>
            <a:off x="4734000" y="3584300"/>
            <a:ext cx="3951000" cy="63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94" name="Google Shape;94;p1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bg>
      <p:bgPr>
        <a:solidFill>
          <a:schemeClr val="accent2"/>
        </a:solidFill>
        <a:effectLst/>
      </p:bgPr>
    </p:bg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9"/>
          <p:cNvSpPr txBox="1">
            <a:spLocks noGrp="1"/>
          </p:cNvSpPr>
          <p:nvPr>
            <p:ph type="title"/>
          </p:nvPr>
        </p:nvSpPr>
        <p:spPr>
          <a:xfrm>
            <a:off x="458975" y="1438150"/>
            <a:ext cx="8226000" cy="3189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000"/>
              <a:buFont typeface="Montserrat SemiBold"/>
              <a:buNone/>
              <a:defRPr sz="3000" b="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97" name="Google Shape;97;p19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lt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98" name="Google Shape;98;p19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0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1" name="Google Shape;101;p20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2" name="Google Shape;102;p20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21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3951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05" name="Google Shape;105;p21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6" name="Google Shape;106;p21"/>
          <p:cNvSpPr txBox="1">
            <a:spLocks noGrp="1"/>
          </p:cNvSpPr>
          <p:nvPr>
            <p:ph type="body" idx="2"/>
          </p:nvPr>
        </p:nvSpPr>
        <p:spPr>
          <a:xfrm>
            <a:off x="4733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07" name="Google Shape;107;p21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08" name="Google Shape;108;p21"/>
          <p:cNvSpPr txBox="1">
            <a:spLocks noGrp="1"/>
          </p:cNvSpPr>
          <p:nvPr>
            <p:ph type="title" idx="3"/>
          </p:nvPr>
        </p:nvSpPr>
        <p:spPr>
          <a:xfrm>
            <a:off x="4733975" y="445025"/>
            <a:ext cx="3951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22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1" name="Google Shape;111;p22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ison slide with three elements">
  <p:cSld name="TITLE_ONLY_1">
    <p:spTree>
      <p:nvGrpSpPr>
        <p:cNvPr id="1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23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14" name="Google Shape;114;p23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15" name="Google Shape;115;p23"/>
          <p:cNvSpPr txBox="1">
            <a:spLocks noGrp="1"/>
          </p:cNvSpPr>
          <p:nvPr>
            <p:ph type="body" idx="1"/>
          </p:nvPr>
        </p:nvSpPr>
        <p:spPr>
          <a:xfrm>
            <a:off x="453200" y="1428925"/>
            <a:ext cx="8231700" cy="40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16" name="Google Shape;116;p23"/>
          <p:cNvSpPr txBox="1">
            <a:spLocks noGrp="1"/>
          </p:cNvSpPr>
          <p:nvPr>
            <p:ph type="subTitle" idx="2"/>
          </p:nvPr>
        </p:nvSpPr>
        <p:spPr>
          <a:xfrm>
            <a:off x="458975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17" name="Google Shape;117;p23"/>
          <p:cNvSpPr txBox="1">
            <a:spLocks noGrp="1"/>
          </p:cNvSpPr>
          <p:nvPr>
            <p:ph type="body" idx="3"/>
          </p:nvPr>
        </p:nvSpPr>
        <p:spPr>
          <a:xfrm>
            <a:off x="458975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118" name="Google Shape;118;p23"/>
          <p:cNvSpPr txBox="1">
            <a:spLocks noGrp="1"/>
          </p:cNvSpPr>
          <p:nvPr>
            <p:ph type="subTitle" idx="4"/>
          </p:nvPr>
        </p:nvSpPr>
        <p:spPr>
          <a:xfrm>
            <a:off x="3279300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19" name="Google Shape;119;p23"/>
          <p:cNvSpPr txBox="1">
            <a:spLocks noGrp="1"/>
          </p:cNvSpPr>
          <p:nvPr>
            <p:ph type="body" idx="5"/>
          </p:nvPr>
        </p:nvSpPr>
        <p:spPr>
          <a:xfrm>
            <a:off x="3279300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  <p:sp>
        <p:nvSpPr>
          <p:cNvPr id="120" name="Google Shape;120;p23"/>
          <p:cNvSpPr txBox="1">
            <a:spLocks noGrp="1"/>
          </p:cNvSpPr>
          <p:nvPr>
            <p:ph type="subTitle" idx="6"/>
          </p:nvPr>
        </p:nvSpPr>
        <p:spPr>
          <a:xfrm>
            <a:off x="6099625" y="1882125"/>
            <a:ext cx="2585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1" name="Google Shape;121;p23"/>
          <p:cNvSpPr txBox="1">
            <a:spLocks noGrp="1"/>
          </p:cNvSpPr>
          <p:nvPr>
            <p:ph type="body" idx="7"/>
          </p:nvPr>
        </p:nvSpPr>
        <p:spPr>
          <a:xfrm>
            <a:off x="6099625" y="2492625"/>
            <a:ext cx="2585400" cy="1926600"/>
          </a:xfrm>
          <a:prstGeom prst="rect">
            <a:avLst/>
          </a:prstGeom>
          <a:noFill/>
          <a:ln w="9525" cap="flat" cmpd="sng">
            <a:solidFill>
              <a:srgbClr val="999999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marL="457200" lvl="0" indent="-3048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2pPr>
            <a:lvl3pPr marL="1371600" lvl="2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3pPr>
            <a:lvl4pPr marL="1828800" lvl="3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4pPr>
            <a:lvl5pPr marL="2286000" lvl="4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7pPr>
            <a:lvl8pPr marL="3657600" lvl="7" indent="-304800" algn="l" rtl="0">
              <a:lnSpc>
                <a:spcPct val="115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8pPr>
            <a:lvl9pPr marL="4114800" lvl="8" indent="-304800" algn="l" rtl="0">
              <a:lnSpc>
                <a:spcPct val="115000"/>
              </a:lnSpc>
              <a:spcBef>
                <a:spcPts val="600"/>
              </a:spcBef>
              <a:spcAft>
                <a:spcPts val="600"/>
              </a:spcAft>
              <a:buSzPts val="1200"/>
              <a:buChar char="–"/>
              <a:defRPr sz="1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tting tasks">
  <p:cSld name="TITLE_ONLY_1_1">
    <p:spTree>
      <p:nvGrpSpPr>
        <p:cNvPr id="1" name="Shape 1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Google Shape;123;p24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24" name="Google Shape;124;p24"/>
          <p:cNvSpPr txBox="1">
            <a:spLocks noGrp="1"/>
          </p:cNvSpPr>
          <p:nvPr>
            <p:ph type="subTitle" idx="1"/>
          </p:nvPr>
        </p:nvSpPr>
        <p:spPr>
          <a:xfrm>
            <a:off x="458975" y="143815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5" name="Google Shape;125;p24"/>
          <p:cNvSpPr txBox="1">
            <a:spLocks noGrp="1"/>
          </p:cNvSpPr>
          <p:nvPr>
            <p:ph type="subTitle" idx="2"/>
          </p:nvPr>
        </p:nvSpPr>
        <p:spPr>
          <a:xfrm>
            <a:off x="5555725" y="2671200"/>
            <a:ext cx="3129300" cy="3945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6" name="Google Shape;126;p24"/>
          <p:cNvSpPr txBox="1">
            <a:spLocks noGrp="1"/>
          </p:cNvSpPr>
          <p:nvPr>
            <p:ph type="body" idx="3"/>
          </p:nvPr>
        </p:nvSpPr>
        <p:spPr>
          <a:xfrm>
            <a:off x="458975" y="2070075"/>
            <a:ext cx="3951000" cy="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27" name="Google Shape;127;p24"/>
          <p:cNvSpPr txBox="1">
            <a:spLocks noGrp="1"/>
          </p:cNvSpPr>
          <p:nvPr>
            <p:ph type="subTitle" idx="4"/>
          </p:nvPr>
        </p:nvSpPr>
        <p:spPr>
          <a:xfrm>
            <a:off x="458975" y="2671200"/>
            <a:ext cx="3128400" cy="4533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28" name="Google Shape;128;p24"/>
          <p:cNvSpPr txBox="1">
            <a:spLocks noGrp="1"/>
          </p:cNvSpPr>
          <p:nvPr>
            <p:ph type="body" idx="5"/>
          </p:nvPr>
        </p:nvSpPr>
        <p:spPr>
          <a:xfrm>
            <a:off x="458975" y="3303125"/>
            <a:ext cx="3951000" cy="526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29" name="Google Shape;129;p24"/>
          <p:cNvSpPr txBox="1">
            <a:spLocks noGrp="1"/>
          </p:cNvSpPr>
          <p:nvPr>
            <p:ph type="subTitle" idx="6"/>
          </p:nvPr>
        </p:nvSpPr>
        <p:spPr>
          <a:xfrm>
            <a:off x="5555725" y="3177725"/>
            <a:ext cx="3129300" cy="394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30" name="Google Shape;130;p24"/>
          <p:cNvSpPr txBox="1">
            <a:spLocks noGrp="1"/>
          </p:cNvSpPr>
          <p:nvPr>
            <p:ph type="subTitle" idx="7"/>
          </p:nvPr>
        </p:nvSpPr>
        <p:spPr>
          <a:xfrm>
            <a:off x="5555725" y="3684250"/>
            <a:ext cx="3129300" cy="3945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txBody>
          <a:bodyPr spcFirstLastPara="1" wrap="square" lIns="91425" tIns="90000" rIns="91425" bIns="91425" anchor="t" anchorCtr="0">
            <a:noAutofit/>
          </a:bodyPr>
          <a:lstStyle>
            <a:lvl1pPr lvl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/>
            </a:lvl9pPr>
          </a:lstStyle>
          <a:p>
            <a:endParaRPr/>
          </a:p>
        </p:txBody>
      </p:sp>
      <p:sp>
        <p:nvSpPr>
          <p:cNvPr id="131" name="Google Shape;131;p24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p25"/>
          <p:cNvSpPr txBox="1">
            <a:spLocks noGrp="1"/>
          </p:cNvSpPr>
          <p:nvPr>
            <p:ph type="title"/>
          </p:nvPr>
        </p:nvSpPr>
        <p:spPr>
          <a:xfrm>
            <a:off x="458975" y="446400"/>
            <a:ext cx="3951000" cy="81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2200"/>
              <a:buNone/>
              <a:defRPr/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134" name="Google Shape;134;p25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3951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1pPr>
            <a:lvl2pPr marL="91440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600"/>
              <a:buChar char="–"/>
              <a:defRPr/>
            </a:lvl2pPr>
            <a:lvl3pPr marL="137160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Char char="–"/>
              <a:defRPr/>
            </a:lvl3pPr>
            <a:lvl4pPr marL="182880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400"/>
              <a:buChar char="–"/>
              <a:defRPr/>
            </a:lvl4pPr>
            <a:lvl5pPr marL="228600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SzPts val="1200"/>
              <a:buChar char="–"/>
              <a:defRPr sz="1200"/>
            </a:lvl5pPr>
            <a:lvl6pPr marL="274320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200"/>
              <a:buChar char="–"/>
              <a:defRPr sz="1200"/>
            </a:lvl6pPr>
            <a:lvl7pPr marL="320040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SzPts val="1000"/>
              <a:buChar char="–"/>
              <a:defRPr/>
            </a:lvl7pPr>
            <a:lvl8pPr marL="365760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SzPts val="1000"/>
              <a:buChar char="–"/>
              <a:defRPr/>
            </a:lvl8pPr>
            <a:lvl9pPr marL="411480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SzPts val="800"/>
              <a:buChar char="–"/>
              <a:defRPr/>
            </a:lvl9pPr>
          </a:lstStyle>
          <a:p>
            <a:endParaRPr/>
          </a:p>
        </p:txBody>
      </p:sp>
      <p:sp>
        <p:nvSpPr>
          <p:cNvPr id="135" name="Google Shape;135;p25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bg>
      <p:bgPr>
        <a:solidFill>
          <a:schemeClr val="accent2"/>
        </a:solidFill>
        <a:effectLst/>
      </p:bgPr>
    </p:bg>
    <p:spTree>
      <p:nvGrpSpPr>
        <p:cNvPr id="1" name="Shape 1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" name="Google Shape;137;p26"/>
          <p:cNvSpPr txBox="1">
            <a:spLocks noGrp="1"/>
          </p:cNvSpPr>
          <p:nvPr>
            <p:ph type="title"/>
          </p:nvPr>
        </p:nvSpPr>
        <p:spPr>
          <a:xfrm>
            <a:off x="490250" y="1099725"/>
            <a:ext cx="8194800" cy="3441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600"/>
              <a:buFont typeface="Montserrat SemiBold"/>
              <a:buNone/>
              <a:defRPr sz="3600" b="0" i="1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2pPr>
            <a:lvl3pPr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3pPr>
            <a:lvl4pPr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4pPr>
            <a:lvl5pPr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5pPr>
            <a:lvl6pPr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6pPr>
            <a:lvl7pPr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7pPr>
            <a:lvl8pPr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8pPr>
            <a:lvl9pPr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Font typeface="Montserrat SemiBold"/>
              <a:buNone/>
              <a:defRPr sz="3600">
                <a:latin typeface="Montserrat SemiBold"/>
                <a:ea typeface="Montserrat SemiBold"/>
                <a:cs typeface="Montserrat SemiBold"/>
                <a:sym typeface="Montserrat SemiBold"/>
              </a:defRPr>
            </a:lvl9pPr>
          </a:lstStyle>
          <a:p>
            <a:endParaRPr/>
          </a:p>
        </p:txBody>
      </p:sp>
      <p:sp>
        <p:nvSpPr>
          <p:cNvPr id="138" name="Google Shape;138;p26"/>
          <p:cNvSpPr txBox="1">
            <a:spLocks noGrp="1"/>
          </p:cNvSpPr>
          <p:nvPr>
            <p:ph type="subTitle" idx="1"/>
          </p:nvPr>
        </p:nvSpPr>
        <p:spPr>
          <a:xfrm>
            <a:off x="474525" y="3969500"/>
            <a:ext cx="3935400" cy="954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 rtl="0">
              <a:lnSpc>
                <a:spcPct val="140000"/>
              </a:lnSpc>
              <a:spcBef>
                <a:spcPts val="1000"/>
              </a:spcBef>
              <a:spcAft>
                <a:spcPts val="0"/>
              </a:spcAft>
              <a:buSzPts val="1600"/>
              <a:buNone/>
              <a:defRPr sz="1400">
                <a:solidFill>
                  <a:schemeClr val="lt1"/>
                </a:solidFill>
                <a:latin typeface="Montserrat SemiBold"/>
                <a:ea typeface="Montserrat SemiBold"/>
                <a:cs typeface="Montserrat SemiBold"/>
                <a:sym typeface="Montserrat SemiBold"/>
              </a:defRPr>
            </a:lvl1pPr>
            <a:lvl2pPr lvl="1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3pPr>
            <a:lvl4pPr lvl="3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400"/>
              <a:buNone/>
              <a:defRPr/>
            </a:lvl4pPr>
            <a:lvl5pPr lvl="4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5pPr>
            <a:lvl6pPr lvl="5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200"/>
              <a:buNone/>
              <a:defRPr/>
            </a:lvl6pPr>
            <a:lvl7pPr lvl="6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7pPr>
            <a:lvl8pPr lvl="7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SzPts val="1000"/>
              <a:buNone/>
              <a:defRPr/>
            </a:lvl8pPr>
            <a:lvl9pPr lvl="8" algn="l" rtl="0">
              <a:lnSpc>
                <a:spcPct val="130000"/>
              </a:lnSpc>
              <a:spcBef>
                <a:spcPts val="1000"/>
              </a:spcBef>
              <a:spcAft>
                <a:spcPts val="1000"/>
              </a:spcAft>
              <a:buSzPts val="800"/>
              <a:buNone/>
              <a:defRPr/>
            </a:lvl9pPr>
          </a:lstStyle>
          <a:p>
            <a:endParaRPr/>
          </a:p>
        </p:txBody>
      </p:sp>
      <p:pic>
        <p:nvPicPr>
          <p:cNvPr id="139" name="Google Shape;139;p26"/>
          <p:cNvPicPr preferRelativeResize="0"/>
          <p:nvPr/>
        </p:nvPicPr>
        <p:blipFill rotWithShape="1">
          <a:blip r:embed="rId2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7"/>
          <p:cNvSpPr txBox="1">
            <a:spLocks noGrp="1"/>
          </p:cNvSpPr>
          <p:nvPr>
            <p:ph type="body" idx="1"/>
          </p:nvPr>
        </p:nvSpPr>
        <p:spPr>
          <a:xfrm>
            <a:off x="468000" y="4626000"/>
            <a:ext cx="3942000" cy="320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marL="457200" lvl="0" indent="-2286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SzPts val="800"/>
              <a:buNone/>
              <a:defRPr sz="800"/>
            </a:lvl1pPr>
          </a:lstStyle>
          <a:p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8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slideLayout" Target="../slideLayouts/slideLayout26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6"/>
          <p:cNvSpPr txBox="1">
            <a:spLocks noGrp="1"/>
          </p:cNvSpPr>
          <p:nvPr>
            <p:ph type="title"/>
          </p:nvPr>
        </p:nvSpPr>
        <p:spPr>
          <a:xfrm>
            <a:off x="458975" y="445025"/>
            <a:ext cx="8226000" cy="81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R="0" lvl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Montserrat"/>
              <a:buNone/>
              <a:defRPr sz="2200" b="1" i="0" u="none" strike="noStrike" cap="none">
                <a:solidFill>
                  <a:schemeClr val="dk1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Montserrat Medium"/>
              <a:buNone/>
              <a:defRPr sz="2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endParaRPr/>
          </a:p>
        </p:txBody>
      </p:sp>
      <p:sp>
        <p:nvSpPr>
          <p:cNvPr id="75" name="Google Shape;75;p16"/>
          <p:cNvSpPr txBox="1">
            <a:spLocks noGrp="1"/>
          </p:cNvSpPr>
          <p:nvPr>
            <p:ph type="body" idx="1"/>
          </p:nvPr>
        </p:nvSpPr>
        <p:spPr>
          <a:xfrm>
            <a:off x="458975" y="1438150"/>
            <a:ext cx="8226000" cy="2981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marR="0" lvl="0" indent="-3302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●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1pPr>
            <a:lvl2pPr marL="914400" marR="0" lvl="1" indent="-3302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Montserrat"/>
              <a:buChar char="–"/>
              <a:defRPr sz="16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2pPr>
            <a:lvl3pPr marL="1371600" marR="0" lvl="2" indent="-3175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3pPr>
            <a:lvl4pPr marL="1828800" marR="0" lvl="3" indent="-3175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Montserrat"/>
              <a:buChar char="–"/>
              <a:defRPr sz="14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4pPr>
            <a:lvl5pPr marL="2286000" marR="0" lvl="4" indent="-304800" algn="l" rtl="0">
              <a:lnSpc>
                <a:spcPct val="130000"/>
              </a:lnSpc>
              <a:spcBef>
                <a:spcPts val="8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5pPr>
            <a:lvl6pPr marL="2743200" marR="0" lvl="5" indent="-3048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200"/>
              <a:buFont typeface="Montserrat"/>
              <a:buChar char="–"/>
              <a:defRPr sz="12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6pPr>
            <a:lvl7pPr marL="3200400" marR="0" lvl="6" indent="-292100" algn="l" rtl="0">
              <a:lnSpc>
                <a:spcPct val="130000"/>
              </a:lnSpc>
              <a:spcBef>
                <a:spcPts val="6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7pPr>
            <a:lvl8pPr marL="3657600" marR="0" lvl="7" indent="-292100" algn="l" rtl="0">
              <a:lnSpc>
                <a:spcPct val="130000"/>
              </a:lnSpc>
              <a:spcBef>
                <a:spcPts val="400"/>
              </a:spcBef>
              <a:spcAft>
                <a:spcPts val="0"/>
              </a:spcAft>
              <a:buClr>
                <a:schemeClr val="dk2"/>
              </a:buClr>
              <a:buSzPts val="1000"/>
              <a:buFont typeface="Montserrat"/>
              <a:buChar char="–"/>
              <a:defRPr sz="10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8pPr>
            <a:lvl9pPr marL="4114800" marR="0" lvl="8" indent="-279400" algn="l" rtl="0">
              <a:lnSpc>
                <a:spcPct val="130000"/>
              </a:lnSpc>
              <a:spcBef>
                <a:spcPts val="400"/>
              </a:spcBef>
              <a:spcAft>
                <a:spcPts val="200"/>
              </a:spcAft>
              <a:buClr>
                <a:schemeClr val="dk2"/>
              </a:buClr>
              <a:buSzPts val="800"/>
              <a:buFont typeface="Montserrat"/>
              <a:buChar char="–"/>
              <a:defRPr sz="800" b="0" i="0" u="none" strike="noStrike" cap="none">
                <a:solidFill>
                  <a:schemeClr val="dk2"/>
                </a:solidFill>
                <a:latin typeface="Montserrat"/>
                <a:ea typeface="Montserrat"/>
                <a:cs typeface="Montserrat"/>
                <a:sym typeface="Montserrat"/>
              </a:defRPr>
            </a:lvl9pPr>
          </a:lstStyle>
          <a:p>
            <a:endParaRPr/>
          </a:p>
        </p:txBody>
      </p:sp>
      <p:sp>
        <p:nvSpPr>
          <p:cNvPr id="76" name="Google Shape;76;p16"/>
          <p:cNvSpPr txBox="1">
            <a:spLocks noGrp="1"/>
          </p:cNvSpPr>
          <p:nvPr>
            <p:ph type="sldNum" idx="12"/>
          </p:nvPr>
        </p:nvSpPr>
        <p:spPr>
          <a:xfrm>
            <a:off x="458971" y="4793325"/>
            <a:ext cx="720000" cy="18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  <a:defRPr sz="800" b="0" i="0" u="none" strike="noStrike" cap="none">
                <a:solidFill>
                  <a:schemeClr val="dk1"/>
                </a:solidFill>
                <a:latin typeface="Montserrat Medium"/>
                <a:ea typeface="Montserrat Medium"/>
                <a:cs typeface="Montserrat Medium"/>
                <a:sym typeface="Montserrat Medium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pic>
        <p:nvPicPr>
          <p:cNvPr id="77" name="Google Shape;77;p16"/>
          <p:cNvPicPr preferRelativeResize="0"/>
          <p:nvPr/>
        </p:nvPicPr>
        <p:blipFill rotWithShape="1">
          <a:blip r:embed="rId14">
            <a:alphaModFix/>
          </a:blip>
          <a:srcRect l="9"/>
          <a:stretch/>
        </p:blipFill>
        <p:spPr>
          <a:xfrm>
            <a:off x="8704149" y="4502953"/>
            <a:ext cx="224426" cy="419177"/>
          </a:xfrm>
          <a:prstGeom prst="rect">
            <a:avLst/>
          </a:prstGeom>
          <a:noFill/>
          <a:ln>
            <a:noFill/>
          </a:ln>
        </p:spPr>
      </p:pic>
    </p:spTree>
  </p:cSld>
  <p:clrMap bg1="lt1" tx1="dk1" bg2="dk2" tx2="lt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ahyp="http://schemas.microsoft.com/office/drawing/2018/hyperlinkcolor" xmlns:p15="http://schemas.microsoft.com/office/powerpoint/2012/main" xmlns:p14="http://schemas.microsoft.com/office/powerpoint/2010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:mc="http://schemas.openxmlformats.org/markup-compatibility/2006" xmlns="">
        <p15:guide id="1" pos="289">
          <p15:clr>
            <a:srgbClr val="EA4335"/>
          </p15:clr>
        </p15:guide>
        <p15:guide id="2" pos="5471">
          <p15:clr>
            <a:srgbClr val="EA4335"/>
          </p15:clr>
        </p15:guide>
        <p15:guide id="3" orient="horz" pos="280">
          <p15:clr>
            <a:srgbClr val="EA4335"/>
          </p15:clr>
        </p15:guide>
        <p15:guide id="4" orient="horz" pos="906">
          <p15:clr>
            <a:srgbClr val="EA4335"/>
          </p15:clr>
        </p15:guide>
        <p15:guide id="5" orient="horz" pos="2784">
          <p15:clr>
            <a:srgbClr val="EA4335"/>
          </p15:clr>
        </p15:guide>
        <p15:guide id="6" orient="horz" pos="3019">
          <p15:clr>
            <a:srgbClr val="EA4335"/>
          </p15:clr>
        </p15:guide>
        <p15:guide id="7" orient="horz" pos="693">
          <p15:clr>
            <a:srgbClr val="EA4335"/>
          </p15:clr>
        </p15:guide>
        <p15:guide id="8" pos="2778">
          <p15:clr>
            <a:srgbClr val="EA4335"/>
          </p15:clr>
        </p15:guide>
        <p15:guide id="9" pos="2982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0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1" name="Google Shape;221;p44"/>
          <p:cNvSpPr txBox="1">
            <a:spLocks noGrp="1"/>
          </p:cNvSpPr>
          <p:nvPr>
            <p:ph type="sldNum" idx="12"/>
          </p:nvPr>
        </p:nvSpPr>
        <p:spPr>
          <a:xfrm>
            <a:off x="188803" y="4657669"/>
            <a:ext cx="540000" cy="13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t>1</a:t>
            </a:fld>
            <a:endParaRPr/>
          </a:p>
        </p:txBody>
      </p:sp>
      <p:sp>
        <p:nvSpPr>
          <p:cNvPr id="222" name="Google Shape;222;p44"/>
          <p:cNvSpPr txBox="1"/>
          <p:nvPr/>
        </p:nvSpPr>
        <p:spPr>
          <a:xfrm>
            <a:off x="111544" y="210694"/>
            <a:ext cx="1599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23" name="Google Shape;223;p44"/>
          <p:cNvSpPr txBox="1"/>
          <p:nvPr/>
        </p:nvSpPr>
        <p:spPr>
          <a:xfrm>
            <a:off x="0" y="0"/>
            <a:ext cx="2999100" cy="22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2"/>
              </a:solidFill>
            </a:endParaRPr>
          </a:p>
        </p:txBody>
      </p:sp>
      <p:sp>
        <p:nvSpPr>
          <p:cNvPr id="224" name="Google Shape;224;p44"/>
          <p:cNvSpPr txBox="1"/>
          <p:nvPr/>
        </p:nvSpPr>
        <p:spPr>
          <a:xfrm>
            <a:off x="228675" y="150800"/>
            <a:ext cx="9010500" cy="362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Choose the shapes from below to match the descriptions.</a:t>
            </a:r>
            <a:endParaRPr sz="28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lnSpc>
                <a:spcPct val="130000"/>
              </a:lnSpc>
              <a:spcBef>
                <a:spcPts val="100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Montserrat"/>
              <a:buAutoNum type="arabicPeriod"/>
            </a:pPr>
            <a:r>
              <a:rPr lang="en-GB" sz="28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I have one curved surface I have 0 edges. I have 0 vertices. What shape am I? </a:t>
            </a:r>
            <a:endParaRPr sz="28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Montserrat"/>
              <a:buAutoNum type="arabicPeriod"/>
            </a:pPr>
            <a:r>
              <a:rPr lang="en-GB" sz="28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I have 6 faces. All of my faces are 4-sided. I have 8 vertices. What shape am I? </a:t>
            </a:r>
            <a:endParaRPr sz="28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800">
              <a:solidFill>
                <a:srgbClr val="434343"/>
              </a:solidFill>
            </a:endParaRPr>
          </a:p>
        </p:txBody>
      </p:sp>
      <p:pic>
        <p:nvPicPr>
          <p:cNvPr id="225" name="Google Shape;225;p4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28800" y="3806225"/>
            <a:ext cx="901550" cy="7398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26" name="Google Shape;226;p4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034075" y="3740825"/>
            <a:ext cx="965025" cy="870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27" name="Google Shape;227;p4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239950" y="3806225"/>
            <a:ext cx="1371909" cy="73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28" name="Google Shape;228;p4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852705" y="3773600"/>
            <a:ext cx="901550" cy="805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29" name="Google Shape;229;p4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057078" y="3497296"/>
            <a:ext cx="836425" cy="1048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30" name="Google Shape;230;p4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121950" y="3464100"/>
            <a:ext cx="836425" cy="11152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Google Shape;236;p45"/>
          <p:cNvSpPr txBox="1">
            <a:spLocks noGrp="1"/>
          </p:cNvSpPr>
          <p:nvPr>
            <p:ph type="sldNum" idx="12"/>
          </p:nvPr>
        </p:nvSpPr>
        <p:spPr>
          <a:xfrm>
            <a:off x="235816" y="4592919"/>
            <a:ext cx="540000" cy="1350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800"/>
              <a:buFont typeface="Arial"/>
              <a:buNone/>
            </a:pPr>
            <a:fld id="{00000000-1234-1234-1234-123412341234}" type="slidenum">
              <a:rPr lang="en-GB"/>
              <a:pPr marL="0" lvl="0" indent="0" algn="l" rtl="0"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800"/>
                <a:buFont typeface="Arial"/>
                <a:buNone/>
              </a:pPr>
              <a:t>2</a:t>
            </a:fld>
            <a:endParaRPr/>
          </a:p>
        </p:txBody>
      </p:sp>
      <p:sp>
        <p:nvSpPr>
          <p:cNvPr id="237" name="Google Shape;237;p45"/>
          <p:cNvSpPr txBox="1"/>
          <p:nvPr/>
        </p:nvSpPr>
        <p:spPr>
          <a:xfrm>
            <a:off x="111544" y="210694"/>
            <a:ext cx="15990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100">
              <a:latin typeface="Montserrat"/>
              <a:ea typeface="Montserrat"/>
              <a:cs typeface="Montserrat"/>
              <a:sym typeface="Montserrat"/>
            </a:endParaRPr>
          </a:p>
        </p:txBody>
      </p:sp>
      <p:sp>
        <p:nvSpPr>
          <p:cNvPr id="238" name="Google Shape;238;p45"/>
          <p:cNvSpPr txBox="1"/>
          <p:nvPr/>
        </p:nvSpPr>
        <p:spPr>
          <a:xfrm>
            <a:off x="0" y="0"/>
            <a:ext cx="2999100" cy="2250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68575" rIns="68575" bIns="68575" anchor="t" anchorCtr="0">
            <a:noAutofit/>
          </a:bodyPr>
          <a:lstStyle/>
          <a:p>
            <a:pPr marL="0" lvl="0" indent="0" algn="l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100">
              <a:solidFill>
                <a:schemeClr val="dk2"/>
              </a:solidFill>
            </a:endParaRPr>
          </a:p>
        </p:txBody>
      </p:sp>
      <p:sp>
        <p:nvSpPr>
          <p:cNvPr id="239" name="Google Shape;239;p45"/>
          <p:cNvSpPr txBox="1"/>
          <p:nvPr/>
        </p:nvSpPr>
        <p:spPr>
          <a:xfrm>
            <a:off x="228663" y="210700"/>
            <a:ext cx="9010500" cy="3622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8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Choose the shapes from below to match the descriptions.</a:t>
            </a:r>
            <a:endParaRPr sz="28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Montserrat"/>
              <a:buAutoNum type="arabicPeriod"/>
            </a:pPr>
            <a:r>
              <a:rPr lang="en-GB" sz="28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How many vertices does a square based pyramid have?</a:t>
            </a:r>
            <a:endParaRPr sz="28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Montserrat"/>
              <a:buAutoNum type="arabicPeriod"/>
            </a:pPr>
            <a:r>
              <a:rPr lang="en-GB" sz="28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I have 3 faces, 0 vertices and 2 edges. What shape am I?</a:t>
            </a:r>
            <a:endParaRPr sz="2800">
              <a:solidFill>
                <a:srgbClr val="434343"/>
              </a:solidFill>
              <a:latin typeface="Montserrat"/>
              <a:ea typeface="Montserrat"/>
              <a:cs typeface="Montserrat"/>
              <a:sym typeface="Montserrat"/>
            </a:endParaRPr>
          </a:p>
          <a:p>
            <a:pPr marL="457200" lvl="0" indent="-4064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800"/>
              <a:buFont typeface="Montserrat"/>
              <a:buAutoNum type="arabicPeriod"/>
            </a:pPr>
            <a:r>
              <a:rPr lang="en-GB" sz="2800">
                <a:solidFill>
                  <a:srgbClr val="434343"/>
                </a:solidFill>
                <a:latin typeface="Montserrat"/>
                <a:ea typeface="Montserrat"/>
                <a:cs typeface="Montserrat"/>
                <a:sym typeface="Montserrat"/>
              </a:rPr>
              <a:t>Which shape has the most edges?</a:t>
            </a:r>
            <a:endParaRPr sz="2800">
              <a:solidFill>
                <a:srgbClr val="434343"/>
              </a:solidFill>
            </a:endParaRPr>
          </a:p>
        </p:txBody>
      </p:sp>
      <p:pic>
        <p:nvPicPr>
          <p:cNvPr id="240" name="Google Shape;240;p4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51537" y="3922625"/>
            <a:ext cx="901550" cy="739893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4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956812" y="3857225"/>
            <a:ext cx="965025" cy="870699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4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3162687" y="3922625"/>
            <a:ext cx="1371909" cy="7399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4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4775443" y="3890000"/>
            <a:ext cx="901550" cy="80514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4" name="Google Shape;244;p4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5979816" y="3613696"/>
            <a:ext cx="836425" cy="1048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5" name="Google Shape;245;p45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7044687" y="3580500"/>
            <a:ext cx="836425" cy="11152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ak National Academy v2">
  <a:themeElements>
    <a:clrScheme name="Simple Light">
      <a:dk1>
        <a:srgbClr val="65BE4B"/>
      </a:dk1>
      <a:lt1>
        <a:srgbClr val="FFFFFF"/>
      </a:lt1>
      <a:dk2>
        <a:srgbClr val="434343"/>
      </a:dk2>
      <a:lt2>
        <a:srgbClr val="D2D2D7"/>
      </a:lt2>
      <a:accent1>
        <a:srgbClr val="69BE4B"/>
      </a:accent1>
      <a:accent2>
        <a:srgbClr val="46C7E1"/>
      </a:accent2>
      <a:accent3>
        <a:srgbClr val="FA9B23"/>
      </a:accent3>
      <a:accent4>
        <a:srgbClr val="786EC8"/>
      </a:accent4>
      <a:accent5>
        <a:srgbClr val="F03C78"/>
      </a:accent5>
      <a:accent6>
        <a:srgbClr val="00968C"/>
      </a:accent6>
      <a:hlink>
        <a:srgbClr val="43434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0F15429049FBF40A77A7A4ABCA0CFF7" ma:contentTypeVersion="13" ma:contentTypeDescription="Create a new document." ma:contentTypeScope="" ma:versionID="b70f787e679f77f3b1d16bcdf2f163c6">
  <xsd:schema xmlns:xsd="http://www.w3.org/2001/XMLSchema" xmlns:xs="http://www.w3.org/2001/XMLSchema" xmlns:p="http://schemas.microsoft.com/office/2006/metadata/properties" xmlns:ns2="1db3778a-6a24-4db4-a392-ec848339ab76" xmlns:ns3="dfe88c32-074c-41fb-91ee-851547df7c55" targetNamespace="http://schemas.microsoft.com/office/2006/metadata/properties" ma:root="true" ma:fieldsID="94168837d7637ea85c6d5f3fd018011e" ns2:_="" ns3:_="">
    <xsd:import namespace="1db3778a-6a24-4db4-a392-ec848339ab76"/>
    <xsd:import namespace="dfe88c32-074c-41fb-91ee-851547df7c55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2:LastSharedByUser" minOccurs="0"/>
                <xsd:element ref="ns2:LastSharedByTime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db3778a-6a24-4db4-a392-ec848339ab76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0" nillable="true" ma:displayName="Last Shared By User" ma:description="" ma:internalName="LastSharedByUser" ma:readOnly="true">
      <xsd:simpleType>
        <xsd:restriction base="dms:Note">
          <xsd:maxLength value="255"/>
        </xsd:restriction>
      </xsd:simpleType>
    </xsd:element>
    <xsd:element name="LastSharedByTime" ma:index="11" nillable="true" ma:displayName="Last Shared By Time" ma:description="" ma:internalName="LastSharedByTime" ma:readOnly="true">
      <xsd:simpleType>
        <xsd:restriction base="dms:DateTim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fe88c32-074c-41fb-91ee-851547df7c5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2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5" nillable="true" ma:displayName="MediaServiceAutoTags" ma:internalName="MediaServiceAutoTags" ma:readOnly="true">
      <xsd:simpleType>
        <xsd:restriction base="dms:Text"/>
      </xsd:simpleType>
    </xsd:element>
    <xsd:element name="MediaServiceOCR" ma:index="16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CFDF35D5-3325-4C2D-AFE3-34937C9456CA}"/>
</file>

<file path=customXml/itemProps2.xml><?xml version="1.0" encoding="utf-8"?>
<ds:datastoreItem xmlns:ds="http://schemas.openxmlformats.org/officeDocument/2006/customXml" ds:itemID="{D1C1C583-AEFF-48D0-9C51-04DEB05F05FF}"/>
</file>

<file path=customXml/itemProps3.xml><?xml version="1.0" encoding="utf-8"?>
<ds:datastoreItem xmlns:ds="http://schemas.openxmlformats.org/officeDocument/2006/customXml" ds:itemID="{72FCF717-461E-423C-A569-ED030851E6FC}"/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125</Words>
  <PresentationFormat>On-screen Show (16:9)</PresentationFormat>
  <Paragraphs>13</Paragraphs>
  <Slides>2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</vt:i4>
      </vt:variant>
    </vt:vector>
  </HeadingPairs>
  <TitlesOfParts>
    <vt:vector size="8" baseType="lpstr">
      <vt:lpstr>Arial</vt:lpstr>
      <vt:lpstr>Montserrat Medium</vt:lpstr>
      <vt:lpstr>Montserrat</vt:lpstr>
      <vt:lpstr>Montserrat SemiBold</vt:lpstr>
      <vt:lpstr>Simple Light</vt:lpstr>
      <vt:lpstr>Oak National Academy v2</vt:lpstr>
      <vt:lpstr>Slide 1</vt:lpstr>
      <vt:lpstr>Slide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Emma</dc:creator>
  <cp:lastModifiedBy>Emma</cp:lastModifiedBy>
  <cp:revision>1</cp:revision>
  <dcterms:modified xsi:type="dcterms:W3CDTF">2020-10-11T15:29:52Z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0x010100E0F15429049FBF40A77A7A4ABCA0CFF7</vt:lpwstr>
  </property>
</Properties>
</file>