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B4089740-FDA3-4EFF-8744-844D026156E8}">
  <a:tblStyle styleId="{B4089740-FDA3-4EFF-8744-844D026156E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2" d="100"/>
          <a:sy n="52" d="100"/>
        </p:scale>
        <p:origin x="-84" y="-64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b730b3d914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b730b3d914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b730b3d91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b730b3d91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258125" y="225025"/>
            <a:ext cx="8520600" cy="878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Put today’s spellings into this grid-  make sure to spell correctly</a:t>
            </a:r>
            <a:endParaRPr sz="1900"/>
          </a:p>
        </p:txBody>
      </p:sp>
      <p:graphicFrame>
        <p:nvGraphicFramePr>
          <p:cNvPr id="55" name="Google Shape;55;p13"/>
          <p:cNvGraphicFramePr/>
          <p:nvPr/>
        </p:nvGraphicFramePr>
        <p:xfrm>
          <a:off x="952500" y="1231700"/>
          <a:ext cx="7239000" cy="3463750"/>
        </p:xfrm>
        <a:graphic>
          <a:graphicData uri="http://schemas.openxmlformats.org/drawingml/2006/table">
            <a:tbl>
              <a:tblPr>
                <a:noFill/>
                <a:tableStyleId>{B4089740-FDA3-4EFF-8744-844D026156E8}</a:tableStyleId>
              </a:tblPr>
              <a:tblGrid>
                <a:gridCol w="3619500"/>
                <a:gridCol w="3619500"/>
              </a:tblGrid>
              <a:tr h="17318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Bi-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Trans-</a:t>
                      </a:r>
                      <a:endParaRPr/>
                    </a:p>
                  </a:txBody>
                  <a:tcPr marL="91425" marR="91425" marT="91425" marB="91425"/>
                </a:tc>
              </a:tr>
              <a:tr h="17318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Circum-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Tele-</a:t>
                      </a:r>
                      <a:endParaRPr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Hyphenated words- Now make a list from the lesson and also add some new words of your own</a:t>
            </a:r>
            <a:endParaRPr sz="1900"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107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Now, use these words correctly in </a:t>
            </a:r>
            <a:r>
              <a:rPr lang="en" sz="1900" u="sng"/>
              <a:t>complex sentences.</a:t>
            </a:r>
            <a:endParaRPr sz="1900" u="sng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Remember to use ISAWAWABUB to help with this.</a:t>
            </a:r>
            <a:endParaRPr sz="19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/>
              <a:t>You must check all  spelling is correct before “turning in”.</a:t>
            </a:r>
            <a:endParaRPr sz="1900"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>
            <a:off x="311700" y="1671650"/>
            <a:ext cx="8520600" cy="316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</Words>
  <PresentationFormat>On-screen Show (16:9)</PresentationFormat>
  <Paragraphs>9</Paragraphs>
  <Slides>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Simple Light</vt:lpstr>
      <vt:lpstr>Put today’s spellings into this grid-  make sure to spell correctly</vt:lpstr>
      <vt:lpstr>Hyphenated words- Now make a list from the lesson and also add some new words of your own</vt:lpstr>
      <vt:lpstr>Now, use these words correctly in complex sentences. Remember to use ISAWAWABUB to help with this. You must check all  spelling is correct before “turning in”.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Put today’s spellings into this grid-  make sure to spell correctly</dc:title>
  <dc:creator>User</dc:creator>
  <cp:lastModifiedBy>User</cp:lastModifiedBy>
  <cp:revision>1</cp:revision>
  <dcterms:modified xsi:type="dcterms:W3CDTF">2021-01-21T15:56:43Z</dcterms:modified>
</cp:coreProperties>
</file>