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theme/theme2.xml" ContentType="application/vnd.openxmlformats-officedocument.theme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trictFirstAndLastChars="0" embedTrueTypeFonts="1" saveSubsetFonts="1" autoCompressPictures="0">
  <p:sldMasterIdLst>
    <p:sldMasterId id="2147483685" r:id="rId1"/>
    <p:sldMasterId id="2147483686" r:id="rId2"/>
    <p:sldMasterId id="2147483687" r:id="rId3"/>
  </p:sldMasterIdLst>
  <p:notesMasterIdLst>
    <p:notesMasterId r:id="rId20"/>
  </p:notesMasterIdLst>
  <p:sldIdLst>
    <p:sldId id="256" r:id="rId4"/>
    <p:sldId id="257" r:id="rId5"/>
    <p:sldId id="258" r:id="rId6"/>
    <p:sldId id="259" r:id="rId7"/>
    <p:sldId id="260" r:id="rId8"/>
    <p:sldId id="261" r:id="rId9"/>
    <p:sldId id="262" r:id="rId10"/>
    <p:sldId id="263" r:id="rId11"/>
    <p:sldId id="264" r:id="rId12"/>
    <p:sldId id="265" r:id="rId13"/>
    <p:sldId id="266" r:id="rId14"/>
    <p:sldId id="267" r:id="rId15"/>
    <p:sldId id="268" r:id="rId16"/>
    <p:sldId id="269" r:id="rId17"/>
    <p:sldId id="270" r:id="rId18"/>
    <p:sldId id="271" r:id="rId19"/>
  </p:sldIdLst>
  <p:sldSz cx="13787438" cy="7715250"/>
  <p:notesSz cx="6858000" cy="9144000"/>
  <p:embeddedFontLst>
    <p:embeddedFont>
      <p:font typeface="Montserrat" panose="020B0604020202020204" charset="0"/>
      <p:regular r:id="rId21"/>
      <p:bold r:id="rId22"/>
      <p:italic r:id="rId23"/>
      <p:boldItalic r:id="rId24"/>
    </p:embeddedFont>
    <p:embeddedFont>
      <p:font typeface="Calibri" panose="020F0502020204030204" pitchFamily="34" charset="0"/>
      <p:regular r:id="rId25"/>
      <p:bold r:id="rId26"/>
      <p:italic r:id="rId27"/>
      <p:boldItalic r:id="rId28"/>
    </p:embeddedFont>
    <p:embeddedFont>
      <p:font typeface="Montserrat Medium" panose="020B0604020202020204" charset="0"/>
      <p:regular r:id="rId29"/>
      <p:bold r:id="rId30"/>
      <p:italic r:id="rId31"/>
      <p:boldItalic r:id="rId32"/>
    </p:embeddedFont>
    <p:embeddedFont>
      <p:font typeface="Montserrat SemiBold" panose="020B0604020202020204" charset="0"/>
      <p:regular r:id="rId33"/>
      <p:bold r:id="rId34"/>
      <p:italic r:id="rId35"/>
      <p:boldItalic r:id="rId36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63" d="100"/>
          <a:sy n="63" d="100"/>
        </p:scale>
        <p:origin x="678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font" Target="fonts/font6.fntdata"/><Relationship Id="rId39" Type="http://schemas.openxmlformats.org/officeDocument/2006/relationships/theme" Target="theme/theme1.xml"/><Relationship Id="rId21" Type="http://schemas.openxmlformats.org/officeDocument/2006/relationships/font" Target="fonts/font1.fntdata"/><Relationship Id="rId34" Type="http://schemas.openxmlformats.org/officeDocument/2006/relationships/font" Target="fonts/font14.fntdata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font" Target="fonts/font5.fntdata"/><Relationship Id="rId33" Type="http://schemas.openxmlformats.org/officeDocument/2006/relationships/font" Target="fonts/font13.fntdata"/><Relationship Id="rId38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0" Type="http://schemas.openxmlformats.org/officeDocument/2006/relationships/notesMaster" Target="notesMasters/notesMaster1.xml"/><Relationship Id="rId29" Type="http://schemas.openxmlformats.org/officeDocument/2006/relationships/font" Target="fonts/font9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24" Type="http://schemas.openxmlformats.org/officeDocument/2006/relationships/font" Target="fonts/font4.fntdata"/><Relationship Id="rId32" Type="http://schemas.openxmlformats.org/officeDocument/2006/relationships/font" Target="fonts/font12.fntdata"/><Relationship Id="rId37" Type="http://schemas.openxmlformats.org/officeDocument/2006/relationships/presProps" Target="presProps.xml"/><Relationship Id="rId40" Type="http://schemas.openxmlformats.org/officeDocument/2006/relationships/tableStyles" Target="tableStyles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font" Target="fonts/font3.fntdata"/><Relationship Id="rId28" Type="http://schemas.openxmlformats.org/officeDocument/2006/relationships/font" Target="fonts/font8.fntdata"/><Relationship Id="rId36" Type="http://schemas.openxmlformats.org/officeDocument/2006/relationships/font" Target="fonts/font16.fntdata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31" Type="http://schemas.openxmlformats.org/officeDocument/2006/relationships/font" Target="fonts/font11.fntdata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font" Target="fonts/font2.fntdata"/><Relationship Id="rId27" Type="http://schemas.openxmlformats.org/officeDocument/2006/relationships/font" Target="fonts/font7.fntdata"/><Relationship Id="rId30" Type="http://schemas.openxmlformats.org/officeDocument/2006/relationships/font" Target="fonts/font10.fntdata"/><Relationship Id="rId35" Type="http://schemas.openxmlformats.org/officeDocument/2006/relationships/font" Target="fonts/font15.fntdata"/><Relationship Id="rId8" Type="http://schemas.openxmlformats.org/officeDocument/2006/relationships/slide" Target="slides/slide5.xml"/><Relationship Id="rId3" Type="http://schemas.openxmlformats.org/officeDocument/2006/relationships/slideMaster" Target="slideMasters/slideMaster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365121" y="685800"/>
            <a:ext cx="61284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2415166161"/>
      </p:ext>
    </p:extLst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2" name="Google Shape;212;g8b428599d7_0_10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65125" y="685800"/>
            <a:ext cx="612775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213" name="Google Shape;213;g8b428599d7_0_10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Calibri"/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36109763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9" name="Google Shape;219;g8b428599d7_0_11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65125" y="685800"/>
            <a:ext cx="612775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220" name="Google Shape;220;g8b428599d7_0_11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Calibri"/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03453280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2" name="Google Shape;232;g8b428599d7_0_12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65125" y="685800"/>
            <a:ext cx="612775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233" name="Google Shape;233;g8b428599d7_0_12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Calibri"/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99538492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9" name="Google Shape;249;g8b428599d7_0_139:notes"/>
          <p:cNvSpPr>
            <a:spLocks noGrp="1" noRot="1" noChangeAspect="1"/>
          </p:cNvSpPr>
          <p:nvPr>
            <p:ph type="sldImg" idx="2"/>
          </p:nvPr>
        </p:nvSpPr>
        <p:spPr>
          <a:xfrm>
            <a:off x="365125" y="685800"/>
            <a:ext cx="612775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250" name="Google Shape;250;g8b428599d7_0_13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Calibri"/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83839527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7" name="Google Shape;257;g8c1d23eee2_0_4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65125" y="685800"/>
            <a:ext cx="612775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258" name="Google Shape;258;g8c1d23eee2_0_4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Calibri"/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412973855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" name="Google Shape;266;g8665646fc8_0_2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65125" y="685800"/>
            <a:ext cx="612775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267" name="Google Shape;267;g8665646fc8_0_2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Calibri"/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77383728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4" name="Google Shape;274;g8c1d23eee2_0_7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65125" y="685800"/>
            <a:ext cx="612775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275" name="Google Shape;275;g8c1d23eee2_0_7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Calibri"/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437411377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" name="Google Shape;286;g8b4ca8ecdb_0_3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65125" y="685800"/>
            <a:ext cx="612775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287" name="Google Shape;287;g8b4ca8ecdb_0_3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Calibri"/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55755612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9" name="Google Shape;299;g8665646fc8_0_69:notes"/>
          <p:cNvSpPr>
            <a:spLocks noGrp="1" noRot="1" noChangeAspect="1"/>
          </p:cNvSpPr>
          <p:nvPr>
            <p:ph type="sldImg" idx="2"/>
          </p:nvPr>
        </p:nvSpPr>
        <p:spPr>
          <a:xfrm>
            <a:off x="365125" y="685800"/>
            <a:ext cx="612775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300" name="Google Shape;300;g8665646fc8_0_6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Calibri"/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060992165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5" name="Google Shape;305;g8dbb7dba91_0_19:notes"/>
          <p:cNvSpPr>
            <a:spLocks noGrp="1" noRot="1" noChangeAspect="1"/>
          </p:cNvSpPr>
          <p:nvPr>
            <p:ph type="sldImg" idx="2"/>
          </p:nvPr>
        </p:nvSpPr>
        <p:spPr>
          <a:xfrm>
            <a:off x="365125" y="685800"/>
            <a:ext cx="612775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306" name="Google Shape;306;g8dbb7dba91_0_1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Calibri"/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408086152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3" name="Google Shape;313;g8dbb7dba91_0_2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65125" y="685800"/>
            <a:ext cx="612775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314" name="Google Shape;314;g8dbb7dba91_0_2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Calibri"/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217856335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2" name="Google Shape;322;g8b428599d7_0_47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65125" y="685800"/>
            <a:ext cx="612775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323" name="Google Shape;323;g8b428599d7_0_47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Calibri"/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828618142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8" name="Google Shape;338;g8b428599d7_0_48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65125" y="685800"/>
            <a:ext cx="612775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339" name="Google Shape;339;g8b428599d7_0_48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Calibri"/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870651103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7" name="Google Shape;347;g8c16069339_0_69:notes"/>
          <p:cNvSpPr>
            <a:spLocks noGrp="1" noRot="1" noChangeAspect="1"/>
          </p:cNvSpPr>
          <p:nvPr>
            <p:ph type="sldImg" idx="2"/>
          </p:nvPr>
        </p:nvSpPr>
        <p:spPr>
          <a:xfrm>
            <a:off x="365125" y="685800"/>
            <a:ext cx="612775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348" name="Google Shape;348;g8c16069339_0_6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Calibri"/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803622774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0" name="Google Shape;370;g8b428599d7_0_50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65125" y="685800"/>
            <a:ext cx="612775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371" name="Google Shape;371;g8b428599d7_0_50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"/>
              <a:buFont typeface="Calibri"/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4146755879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7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6" name="Google Shape;376;g8b428599d7_0_50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65125" y="685800"/>
            <a:ext cx="612775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377" name="Google Shape;377;g8b428599d7_0_50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Calibri"/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53467070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bg>
      <p:bgPr>
        <a:solidFill>
          <a:schemeClr val="dk1"/>
        </a:solidFill>
        <a:effectLst/>
      </p:bgPr>
    </p:bg>
    <p:spTree>
      <p:nvGrpSpPr>
        <p:cNvPr id="1" name="Shape 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Google Shape;11;p2"/>
          <p:cNvSpPr txBox="1">
            <a:spLocks noGrp="1"/>
          </p:cNvSpPr>
          <p:nvPr>
            <p:ph type="ctrTitle"/>
          </p:nvPr>
        </p:nvSpPr>
        <p:spPr>
          <a:xfrm>
            <a:off x="692076" y="2157099"/>
            <a:ext cx="12403800" cy="27921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500"/>
              <a:buFont typeface="Montserrat SemiBold"/>
              <a:buNone/>
              <a:defRPr sz="4500" b="0">
                <a:solidFill>
                  <a:srgbClr val="000000"/>
                </a:solidFill>
                <a:latin typeface="Montserrat SemiBold"/>
                <a:ea typeface="Montserrat SemiBold"/>
                <a:cs typeface="Montserrat SemiBold"/>
                <a:sym typeface="Montserrat SemiBold"/>
              </a:defRPr>
            </a:lvl1pPr>
            <a:lvl2pPr lvl="1" algn="ctr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7800"/>
              <a:buNone/>
              <a:defRPr sz="7800">
                <a:solidFill>
                  <a:srgbClr val="000000"/>
                </a:solidFill>
              </a:defRPr>
            </a:lvl2pPr>
            <a:lvl3pPr lvl="2" algn="ctr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7800"/>
              <a:buNone/>
              <a:defRPr sz="7800">
                <a:solidFill>
                  <a:srgbClr val="000000"/>
                </a:solidFill>
              </a:defRPr>
            </a:lvl3pPr>
            <a:lvl4pPr lvl="3" algn="ctr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7800"/>
              <a:buNone/>
              <a:defRPr sz="7800">
                <a:solidFill>
                  <a:srgbClr val="000000"/>
                </a:solidFill>
              </a:defRPr>
            </a:lvl4pPr>
            <a:lvl5pPr lvl="4" algn="ctr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7800"/>
              <a:buNone/>
              <a:defRPr sz="7800">
                <a:solidFill>
                  <a:srgbClr val="000000"/>
                </a:solidFill>
              </a:defRPr>
            </a:lvl5pPr>
            <a:lvl6pPr lvl="5" algn="ctr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7800"/>
              <a:buNone/>
              <a:defRPr sz="7800">
                <a:solidFill>
                  <a:srgbClr val="000000"/>
                </a:solidFill>
              </a:defRPr>
            </a:lvl6pPr>
            <a:lvl7pPr lvl="6" algn="ctr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7800"/>
              <a:buNone/>
              <a:defRPr sz="7800">
                <a:solidFill>
                  <a:srgbClr val="000000"/>
                </a:solidFill>
              </a:defRPr>
            </a:lvl7pPr>
            <a:lvl8pPr lvl="7" algn="ctr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7800"/>
              <a:buNone/>
              <a:defRPr sz="7800">
                <a:solidFill>
                  <a:srgbClr val="000000"/>
                </a:solidFill>
              </a:defRPr>
            </a:lvl8pPr>
            <a:lvl9pPr lvl="8" algn="ctr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7800"/>
              <a:buNone/>
              <a:defRPr sz="7800">
                <a:solidFill>
                  <a:srgbClr val="000000"/>
                </a:solidFill>
              </a:defRPr>
            </a:lvl9pPr>
          </a:lstStyle>
          <a:p>
            <a:endParaRPr/>
          </a:p>
        </p:txBody>
      </p:sp>
      <p:sp>
        <p:nvSpPr>
          <p:cNvPr id="12" name="Google Shape;12;p2"/>
          <p:cNvSpPr txBox="1">
            <a:spLocks noGrp="1"/>
          </p:cNvSpPr>
          <p:nvPr>
            <p:ph type="subTitle" idx="1"/>
          </p:nvPr>
        </p:nvSpPr>
        <p:spPr>
          <a:xfrm>
            <a:off x="692077" y="667499"/>
            <a:ext cx="12403800" cy="11889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700"/>
              <a:buNone/>
              <a:defRPr sz="2700">
                <a:solidFill>
                  <a:srgbClr val="000000"/>
                </a:solidFill>
              </a:defRPr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200"/>
              <a:buNone/>
              <a:defRPr sz="4200">
                <a:solidFill>
                  <a:srgbClr val="000000"/>
                </a:solidFill>
              </a:defRPr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200"/>
              <a:buNone/>
              <a:defRPr sz="4200">
                <a:solidFill>
                  <a:srgbClr val="000000"/>
                </a:solidFill>
              </a:defRPr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200"/>
              <a:buNone/>
              <a:defRPr sz="4200">
                <a:solidFill>
                  <a:srgbClr val="000000"/>
                </a:solidFill>
              </a:defRPr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200"/>
              <a:buNone/>
              <a:defRPr sz="4200">
                <a:solidFill>
                  <a:srgbClr val="000000"/>
                </a:solidFill>
              </a:defRPr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200"/>
              <a:buNone/>
              <a:defRPr sz="4200">
                <a:solidFill>
                  <a:srgbClr val="000000"/>
                </a:solidFill>
              </a:defRPr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200"/>
              <a:buNone/>
              <a:defRPr sz="4200">
                <a:solidFill>
                  <a:srgbClr val="000000"/>
                </a:solidFill>
              </a:defRPr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200"/>
              <a:buNone/>
              <a:defRPr sz="4200">
                <a:solidFill>
                  <a:srgbClr val="000000"/>
                </a:solidFill>
              </a:defRPr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200"/>
              <a:buNone/>
              <a:defRPr sz="4200">
                <a:solidFill>
                  <a:srgbClr val="000000"/>
                </a:solidFill>
              </a:defRPr>
            </a:lvl9pPr>
          </a:lstStyle>
          <a:p>
            <a:endParaRPr/>
          </a:p>
        </p:txBody>
      </p:sp>
      <p:sp>
        <p:nvSpPr>
          <p:cNvPr id="13" name="Google Shape;13;p2"/>
          <p:cNvSpPr txBox="1">
            <a:spLocks noGrp="1"/>
          </p:cNvSpPr>
          <p:nvPr>
            <p:ph type="subTitle" idx="2"/>
          </p:nvPr>
        </p:nvSpPr>
        <p:spPr>
          <a:xfrm>
            <a:off x="692076" y="6157853"/>
            <a:ext cx="5957700" cy="929100"/>
          </a:xfrm>
          <a:prstGeom prst="rect">
            <a:avLst/>
          </a:prstGeom>
        </p:spPr>
        <p:txBody>
          <a:bodyPr spcFirstLastPara="1" wrap="square" lIns="0" tIns="0" rIns="0" bIns="0" anchor="b" anchorCtr="0">
            <a:noAutofit/>
          </a:bodyPr>
          <a:lstStyle>
            <a:lvl1pPr lvl="0">
              <a:spcBef>
                <a:spcPts val="1500"/>
              </a:spcBef>
              <a:spcAft>
                <a:spcPts val="0"/>
              </a:spcAft>
              <a:buNone/>
              <a:defRPr sz="2100">
                <a:solidFill>
                  <a:srgbClr val="000000"/>
                </a:solidFill>
                <a:latin typeface="Montserrat SemiBold"/>
                <a:ea typeface="Montserrat SemiBold"/>
                <a:cs typeface="Montserrat SemiBold"/>
                <a:sym typeface="Montserrat SemiBold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None/>
              <a:defRPr>
                <a:solidFill>
                  <a:srgbClr val="000000"/>
                </a:solidFill>
              </a:defRPr>
            </a:lvl2pPr>
            <a:lvl3pPr lvl="2">
              <a:spcBef>
                <a:spcPts val="1500"/>
              </a:spcBef>
              <a:spcAft>
                <a:spcPts val="0"/>
              </a:spcAft>
              <a:buNone/>
              <a:defRPr>
                <a:solidFill>
                  <a:srgbClr val="000000"/>
                </a:solidFill>
              </a:defRPr>
            </a:lvl3pPr>
            <a:lvl4pPr lvl="3">
              <a:spcBef>
                <a:spcPts val="1500"/>
              </a:spcBef>
              <a:spcAft>
                <a:spcPts val="0"/>
              </a:spcAft>
              <a:buNone/>
              <a:defRPr>
                <a:solidFill>
                  <a:srgbClr val="000000"/>
                </a:solidFill>
              </a:defRPr>
            </a:lvl4pPr>
            <a:lvl5pPr lvl="4">
              <a:spcBef>
                <a:spcPts val="1500"/>
              </a:spcBef>
              <a:spcAft>
                <a:spcPts val="0"/>
              </a:spcAft>
              <a:buNone/>
              <a:defRPr>
                <a:solidFill>
                  <a:srgbClr val="000000"/>
                </a:solidFill>
              </a:defRPr>
            </a:lvl5pPr>
            <a:lvl6pPr lvl="5">
              <a:spcBef>
                <a:spcPts val="1500"/>
              </a:spcBef>
              <a:spcAft>
                <a:spcPts val="0"/>
              </a:spcAft>
              <a:buNone/>
              <a:defRPr>
                <a:solidFill>
                  <a:srgbClr val="000000"/>
                </a:solidFill>
              </a:defRPr>
            </a:lvl6pPr>
            <a:lvl7pPr lvl="6">
              <a:spcBef>
                <a:spcPts val="1500"/>
              </a:spcBef>
              <a:spcAft>
                <a:spcPts val="0"/>
              </a:spcAft>
              <a:buNone/>
              <a:defRPr>
                <a:solidFill>
                  <a:srgbClr val="000000"/>
                </a:solidFill>
              </a:defRPr>
            </a:lvl7pPr>
            <a:lvl8pPr lvl="7">
              <a:spcBef>
                <a:spcPts val="1500"/>
              </a:spcBef>
              <a:spcAft>
                <a:spcPts val="0"/>
              </a:spcAft>
              <a:buNone/>
              <a:defRPr>
                <a:solidFill>
                  <a:srgbClr val="000000"/>
                </a:solidFill>
              </a:defRPr>
            </a:lvl8pPr>
            <a:lvl9pPr lvl="8">
              <a:spcBef>
                <a:spcPts val="1500"/>
              </a:spcBef>
              <a:spcAft>
                <a:spcPts val="1500"/>
              </a:spcAft>
              <a:buNone/>
              <a:defRPr>
                <a:solidFill>
                  <a:srgbClr val="000000"/>
                </a:solidFill>
              </a:defRPr>
            </a:lvl9pPr>
          </a:lstStyle>
          <a:p>
            <a:endParaRPr/>
          </a:p>
        </p:txBody>
      </p:sp>
      <p:pic>
        <p:nvPicPr>
          <p:cNvPr id="14" name="Google Shape;14;p2"/>
          <p:cNvPicPr preferRelativeResize="0"/>
          <p:nvPr/>
        </p:nvPicPr>
        <p:blipFill rotWithShape="1">
          <a:blip r:embed="rId2">
            <a:alphaModFix/>
          </a:blip>
          <a:srcRect l="49" r="59"/>
          <a:stretch/>
        </p:blipFill>
        <p:spPr>
          <a:xfrm>
            <a:off x="9523435" y="5426307"/>
            <a:ext cx="3539195" cy="1922963"/>
          </a:xfrm>
          <a:prstGeom prst="rect">
            <a:avLst/>
          </a:prstGeom>
          <a:noFill/>
          <a:ln>
            <a:noFill/>
          </a:ln>
        </p:spPr>
      </p:pic>
      <p:sp>
        <p:nvSpPr>
          <p:cNvPr id="15" name="Google Shape;15;p2"/>
          <p:cNvSpPr/>
          <p:nvPr/>
        </p:nvSpPr>
        <p:spPr>
          <a:xfrm>
            <a:off x="13117335" y="6688410"/>
            <a:ext cx="670800" cy="1026300"/>
          </a:xfrm>
          <a:prstGeom prst="rect">
            <a:avLst/>
          </a:prstGeom>
          <a:solidFill>
            <a:schemeClr val="dk1"/>
          </a:solidFill>
          <a:ln>
            <a:noFill/>
          </a:ln>
        </p:spPr>
        <p:txBody>
          <a:bodyPr spcFirstLastPara="1" wrap="square" lIns="137625" tIns="137625" rIns="137625" bIns="1376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bg>
      <p:bgPr>
        <a:solidFill>
          <a:schemeClr val="accent2"/>
        </a:solidFill>
        <a:effectLst/>
      </p:bgPr>
    </p:bg>
    <p:spTree>
      <p:nvGrpSpPr>
        <p:cNvPr id="1" name="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Google Shape;17;p3"/>
          <p:cNvSpPr txBox="1">
            <a:spLocks noGrp="1"/>
          </p:cNvSpPr>
          <p:nvPr>
            <p:ph type="title"/>
          </p:nvPr>
        </p:nvSpPr>
        <p:spPr>
          <a:xfrm>
            <a:off x="692076" y="2157099"/>
            <a:ext cx="12403800" cy="47841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rgbClr val="4B3241"/>
              </a:buClr>
              <a:buSzPts val="4500"/>
              <a:buFont typeface="Montserrat SemiBold"/>
              <a:buNone/>
              <a:defRPr sz="4500" b="0">
                <a:solidFill>
                  <a:srgbClr val="4B3241"/>
                </a:solidFill>
                <a:latin typeface="Montserrat SemiBold"/>
                <a:ea typeface="Montserrat SemiBold"/>
                <a:cs typeface="Montserrat SemiBold"/>
                <a:sym typeface="Montserrat SemiBold"/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rgbClr val="4B3241"/>
              </a:buClr>
              <a:buSzPts val="5400"/>
              <a:buNone/>
              <a:defRPr sz="5400">
                <a:solidFill>
                  <a:srgbClr val="4B324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rgbClr val="4B3241"/>
              </a:buClr>
              <a:buSzPts val="5400"/>
              <a:buNone/>
              <a:defRPr sz="5400">
                <a:solidFill>
                  <a:srgbClr val="4B324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rgbClr val="4B3241"/>
              </a:buClr>
              <a:buSzPts val="5400"/>
              <a:buNone/>
              <a:defRPr sz="5400">
                <a:solidFill>
                  <a:srgbClr val="4B324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rgbClr val="4B3241"/>
              </a:buClr>
              <a:buSzPts val="5400"/>
              <a:buNone/>
              <a:defRPr sz="5400">
                <a:solidFill>
                  <a:srgbClr val="4B324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rgbClr val="4B3241"/>
              </a:buClr>
              <a:buSzPts val="5400"/>
              <a:buNone/>
              <a:defRPr sz="5400">
                <a:solidFill>
                  <a:srgbClr val="4B324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rgbClr val="4B3241"/>
              </a:buClr>
              <a:buSzPts val="5400"/>
              <a:buNone/>
              <a:defRPr sz="5400">
                <a:solidFill>
                  <a:srgbClr val="4B324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rgbClr val="4B3241"/>
              </a:buClr>
              <a:buSzPts val="5400"/>
              <a:buNone/>
              <a:defRPr sz="5400">
                <a:solidFill>
                  <a:srgbClr val="4B324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rgbClr val="4B3241"/>
              </a:buClr>
              <a:buSzPts val="5400"/>
              <a:buNone/>
              <a:defRPr sz="5400">
                <a:solidFill>
                  <a:srgbClr val="4B3241"/>
                </a:solidFill>
              </a:defRPr>
            </a:lvl9pPr>
          </a:lstStyle>
          <a:p>
            <a:endParaRPr/>
          </a:p>
        </p:txBody>
      </p:sp>
      <p:sp>
        <p:nvSpPr>
          <p:cNvPr id="18" name="Google Shape;18;p3"/>
          <p:cNvSpPr txBox="1">
            <a:spLocks noGrp="1"/>
          </p:cNvSpPr>
          <p:nvPr>
            <p:ph type="sldNum" idx="12"/>
          </p:nvPr>
        </p:nvSpPr>
        <p:spPr>
          <a:xfrm>
            <a:off x="692070" y="7189568"/>
            <a:ext cx="1085700" cy="2700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buNone/>
              <a:defRPr sz="1200">
                <a:solidFill>
                  <a:srgbClr val="4B324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1pPr>
            <a:lvl2pPr lvl="1" rtl="0">
              <a:buNone/>
              <a:defRPr sz="1200">
                <a:solidFill>
                  <a:srgbClr val="4B324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2pPr>
            <a:lvl3pPr lvl="2" rtl="0">
              <a:buNone/>
              <a:defRPr sz="1200">
                <a:solidFill>
                  <a:srgbClr val="4B324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3pPr>
            <a:lvl4pPr lvl="3" rtl="0">
              <a:buNone/>
              <a:defRPr sz="1200">
                <a:solidFill>
                  <a:srgbClr val="4B324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4pPr>
            <a:lvl5pPr lvl="4" rtl="0">
              <a:buNone/>
              <a:defRPr sz="1200">
                <a:solidFill>
                  <a:srgbClr val="4B324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5pPr>
            <a:lvl6pPr lvl="5" rtl="0">
              <a:buNone/>
              <a:defRPr sz="1200">
                <a:solidFill>
                  <a:srgbClr val="4B324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6pPr>
            <a:lvl7pPr lvl="6" rtl="0">
              <a:buNone/>
              <a:defRPr sz="1200">
                <a:solidFill>
                  <a:srgbClr val="4B324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7pPr>
            <a:lvl8pPr lvl="7" rtl="0">
              <a:buNone/>
              <a:defRPr sz="1200">
                <a:solidFill>
                  <a:srgbClr val="4B324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8pPr>
            <a:lvl9pPr lvl="8" rtl="0">
              <a:buNone/>
              <a:defRPr sz="1200">
                <a:solidFill>
                  <a:srgbClr val="4B324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  <p:pic>
        <p:nvPicPr>
          <p:cNvPr id="19" name="Google Shape;19;p3"/>
          <p:cNvPicPr preferRelativeResize="0"/>
          <p:nvPr/>
        </p:nvPicPr>
        <p:blipFill rotWithShape="1">
          <a:blip r:embed="rId2">
            <a:alphaModFix/>
          </a:blip>
          <a:srcRect l="9"/>
          <a:stretch/>
        </p:blipFill>
        <p:spPr>
          <a:xfrm>
            <a:off x="13124760" y="6754035"/>
            <a:ext cx="336618" cy="628727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body" type="tx">
  <p:cSld name="TITLE_AND_BODY">
    <p:spTree>
      <p:nvGrpSpPr>
        <p:cNvPr id="1" name="Shape 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Google Shape;21;p4"/>
          <p:cNvSpPr txBox="1">
            <a:spLocks noGrp="1"/>
          </p:cNvSpPr>
          <p:nvPr>
            <p:ph type="title"/>
          </p:nvPr>
        </p:nvSpPr>
        <p:spPr>
          <a:xfrm>
            <a:off x="692076" y="667499"/>
            <a:ext cx="9952800" cy="12216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33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9pPr>
          </a:lstStyle>
          <a:p>
            <a:endParaRPr/>
          </a:p>
        </p:txBody>
      </p:sp>
      <p:sp>
        <p:nvSpPr>
          <p:cNvPr id="22" name="Google Shape;22;p4"/>
          <p:cNvSpPr txBox="1">
            <a:spLocks noGrp="1"/>
          </p:cNvSpPr>
          <p:nvPr>
            <p:ph type="body" idx="1"/>
          </p:nvPr>
        </p:nvSpPr>
        <p:spPr>
          <a:xfrm>
            <a:off x="692076" y="1889177"/>
            <a:ext cx="12403800" cy="47394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381000">
              <a:spcBef>
                <a:spcPts val="0"/>
              </a:spcBef>
              <a:spcAft>
                <a:spcPts val="0"/>
              </a:spcAft>
              <a:buSzPts val="2400"/>
              <a:buChar char="●"/>
              <a:defRPr/>
            </a:lvl1pPr>
            <a:lvl2pPr marL="914400" lvl="1" indent="-381000">
              <a:spcBef>
                <a:spcPts val="1500"/>
              </a:spcBef>
              <a:spcAft>
                <a:spcPts val="0"/>
              </a:spcAft>
              <a:buSzPts val="2400"/>
              <a:buChar char="–"/>
              <a:defRPr/>
            </a:lvl2pPr>
            <a:lvl3pPr marL="1371600" lvl="2" indent="-361950">
              <a:spcBef>
                <a:spcPts val="1500"/>
              </a:spcBef>
              <a:spcAft>
                <a:spcPts val="0"/>
              </a:spcAft>
              <a:buSzPts val="2100"/>
              <a:buChar char="–"/>
              <a:defRPr/>
            </a:lvl3pPr>
            <a:lvl4pPr marL="1828800" lvl="3" indent="-361950">
              <a:spcBef>
                <a:spcPts val="1200"/>
              </a:spcBef>
              <a:spcAft>
                <a:spcPts val="0"/>
              </a:spcAft>
              <a:buSzPts val="2100"/>
              <a:buChar char="–"/>
              <a:defRPr/>
            </a:lvl4pPr>
            <a:lvl5pPr marL="2286000" lvl="4" indent="-361950">
              <a:spcBef>
                <a:spcPts val="1200"/>
              </a:spcBef>
              <a:spcAft>
                <a:spcPts val="0"/>
              </a:spcAft>
              <a:buSzPts val="2100"/>
              <a:buChar char="–"/>
              <a:defRPr sz="2100"/>
            </a:lvl5pPr>
            <a:lvl6pPr marL="2743200" lvl="5" indent="-361950">
              <a:spcBef>
                <a:spcPts val="900"/>
              </a:spcBef>
              <a:spcAft>
                <a:spcPts val="0"/>
              </a:spcAft>
              <a:buSzPts val="2100"/>
              <a:buChar char="–"/>
              <a:defRPr/>
            </a:lvl6pPr>
            <a:lvl7pPr marL="3200400" lvl="6" indent="-361950">
              <a:spcBef>
                <a:spcPts val="900"/>
              </a:spcBef>
              <a:spcAft>
                <a:spcPts val="0"/>
              </a:spcAft>
              <a:buSzPts val="2100"/>
              <a:buChar char="–"/>
              <a:defRPr/>
            </a:lvl7pPr>
            <a:lvl8pPr marL="3657600" lvl="7" indent="-361950">
              <a:spcBef>
                <a:spcPts val="600"/>
              </a:spcBef>
              <a:spcAft>
                <a:spcPts val="0"/>
              </a:spcAft>
              <a:buSzPts val="2100"/>
              <a:buChar char="–"/>
              <a:defRPr/>
            </a:lvl8pPr>
            <a:lvl9pPr marL="4114800" lvl="8" indent="-361950">
              <a:spcBef>
                <a:spcPts val="600"/>
              </a:spcBef>
              <a:spcAft>
                <a:spcPts val="300"/>
              </a:spcAft>
              <a:buSzPts val="2100"/>
              <a:buChar char="–"/>
              <a:defRPr/>
            </a:lvl9pPr>
          </a:lstStyle>
          <a:p>
            <a:endParaRPr/>
          </a:p>
        </p:txBody>
      </p:sp>
      <p:sp>
        <p:nvSpPr>
          <p:cNvPr id="23" name="Google Shape;23;p4"/>
          <p:cNvSpPr txBox="1">
            <a:spLocks noGrp="1"/>
          </p:cNvSpPr>
          <p:nvPr>
            <p:ph type="sldNum" idx="12"/>
          </p:nvPr>
        </p:nvSpPr>
        <p:spPr>
          <a:xfrm>
            <a:off x="692070" y="7189568"/>
            <a:ext cx="1085700" cy="2700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buNone/>
              <a:defRPr sz="1200">
                <a:latin typeface="Montserrat Medium"/>
                <a:ea typeface="Montserrat Medium"/>
                <a:cs typeface="Montserrat Medium"/>
                <a:sym typeface="Montserrat Medium"/>
              </a:defRPr>
            </a:lvl1pPr>
            <a:lvl2pPr lvl="1" rtl="0">
              <a:buNone/>
              <a:defRPr sz="1200">
                <a:latin typeface="Montserrat Medium"/>
                <a:ea typeface="Montserrat Medium"/>
                <a:cs typeface="Montserrat Medium"/>
                <a:sym typeface="Montserrat Medium"/>
              </a:defRPr>
            </a:lvl2pPr>
            <a:lvl3pPr lvl="2" rtl="0">
              <a:buNone/>
              <a:defRPr sz="1200">
                <a:latin typeface="Montserrat Medium"/>
                <a:ea typeface="Montserrat Medium"/>
                <a:cs typeface="Montserrat Medium"/>
                <a:sym typeface="Montserrat Medium"/>
              </a:defRPr>
            </a:lvl3pPr>
            <a:lvl4pPr lvl="3" rtl="0">
              <a:buNone/>
              <a:defRPr sz="1200">
                <a:latin typeface="Montserrat Medium"/>
                <a:ea typeface="Montserrat Medium"/>
                <a:cs typeface="Montserrat Medium"/>
                <a:sym typeface="Montserrat Medium"/>
              </a:defRPr>
            </a:lvl4pPr>
            <a:lvl5pPr lvl="4" rtl="0">
              <a:buNone/>
              <a:defRPr sz="1200">
                <a:latin typeface="Montserrat Medium"/>
                <a:ea typeface="Montserrat Medium"/>
                <a:cs typeface="Montserrat Medium"/>
                <a:sym typeface="Montserrat Medium"/>
              </a:defRPr>
            </a:lvl5pPr>
            <a:lvl6pPr lvl="5" rtl="0">
              <a:buNone/>
              <a:defRPr sz="1200">
                <a:latin typeface="Montserrat Medium"/>
                <a:ea typeface="Montserrat Medium"/>
                <a:cs typeface="Montserrat Medium"/>
                <a:sym typeface="Montserrat Medium"/>
              </a:defRPr>
            </a:lvl6pPr>
            <a:lvl7pPr lvl="6" rtl="0">
              <a:buNone/>
              <a:defRPr sz="1200">
                <a:latin typeface="Montserrat Medium"/>
                <a:ea typeface="Montserrat Medium"/>
                <a:cs typeface="Montserrat Medium"/>
                <a:sym typeface="Montserrat Medium"/>
              </a:defRPr>
            </a:lvl7pPr>
            <a:lvl8pPr lvl="7" rtl="0">
              <a:buNone/>
              <a:defRPr sz="1200">
                <a:latin typeface="Montserrat Medium"/>
                <a:ea typeface="Montserrat Medium"/>
                <a:cs typeface="Montserrat Medium"/>
                <a:sym typeface="Montserrat Medium"/>
              </a:defRPr>
            </a:lvl8pPr>
            <a:lvl9pPr lvl="8" rtl="0">
              <a:buNone/>
              <a:defRPr sz="1200">
                <a:latin typeface="Montserrat Medium"/>
                <a:ea typeface="Montserrat Medium"/>
                <a:cs typeface="Montserrat Medium"/>
                <a:sym typeface="Montserrat Medium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wo columns" type="twoColTx">
  <p:cSld name="TITLE_AND_TWO_COLUMNS">
    <p:spTree>
      <p:nvGrpSpPr>
        <p:cNvPr id="1" name="Shape 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Google Shape;25;p5"/>
          <p:cNvSpPr txBox="1">
            <a:spLocks noGrp="1"/>
          </p:cNvSpPr>
          <p:nvPr>
            <p:ph type="title"/>
          </p:nvPr>
        </p:nvSpPr>
        <p:spPr>
          <a:xfrm>
            <a:off x="692076" y="667499"/>
            <a:ext cx="5957700" cy="12216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33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9pPr>
          </a:lstStyle>
          <a:p>
            <a:endParaRPr/>
          </a:p>
        </p:txBody>
      </p:sp>
      <p:sp>
        <p:nvSpPr>
          <p:cNvPr id="26" name="Google Shape;26;p5"/>
          <p:cNvSpPr txBox="1">
            <a:spLocks noGrp="1"/>
          </p:cNvSpPr>
          <p:nvPr>
            <p:ph type="body" idx="1"/>
          </p:nvPr>
        </p:nvSpPr>
        <p:spPr>
          <a:xfrm>
            <a:off x="692076" y="2157099"/>
            <a:ext cx="5957700" cy="44715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381000">
              <a:spcBef>
                <a:spcPts val="0"/>
              </a:spcBef>
              <a:spcAft>
                <a:spcPts val="0"/>
              </a:spcAft>
              <a:buSzPts val="2400"/>
              <a:buChar char="●"/>
              <a:defRPr/>
            </a:lvl1pPr>
            <a:lvl2pPr marL="914400" lvl="1" indent="-381000">
              <a:spcBef>
                <a:spcPts val="1500"/>
              </a:spcBef>
              <a:spcAft>
                <a:spcPts val="0"/>
              </a:spcAft>
              <a:buSzPts val="2400"/>
              <a:buChar char="–"/>
              <a:defRPr/>
            </a:lvl2pPr>
            <a:lvl3pPr marL="1371600" lvl="2" indent="-361950">
              <a:spcBef>
                <a:spcPts val="1500"/>
              </a:spcBef>
              <a:spcAft>
                <a:spcPts val="0"/>
              </a:spcAft>
              <a:buSzPts val="2100"/>
              <a:buChar char="–"/>
              <a:defRPr/>
            </a:lvl3pPr>
            <a:lvl4pPr marL="1828800" lvl="3" indent="-361950">
              <a:spcBef>
                <a:spcPts val="1200"/>
              </a:spcBef>
              <a:spcAft>
                <a:spcPts val="0"/>
              </a:spcAft>
              <a:buSzPts val="2100"/>
              <a:buChar char="–"/>
              <a:defRPr/>
            </a:lvl4pPr>
            <a:lvl5pPr marL="2286000" lvl="4" indent="-361950">
              <a:spcBef>
                <a:spcPts val="1200"/>
              </a:spcBef>
              <a:spcAft>
                <a:spcPts val="0"/>
              </a:spcAft>
              <a:buSzPts val="2100"/>
              <a:buChar char="–"/>
              <a:defRPr/>
            </a:lvl5pPr>
            <a:lvl6pPr marL="2743200" lvl="5" indent="-361950">
              <a:spcBef>
                <a:spcPts val="900"/>
              </a:spcBef>
              <a:spcAft>
                <a:spcPts val="0"/>
              </a:spcAft>
              <a:buSzPts val="2100"/>
              <a:buChar char="–"/>
              <a:defRPr/>
            </a:lvl6pPr>
            <a:lvl7pPr marL="3200400" lvl="6" indent="-361950">
              <a:spcBef>
                <a:spcPts val="900"/>
              </a:spcBef>
              <a:spcAft>
                <a:spcPts val="0"/>
              </a:spcAft>
              <a:buSzPts val="2100"/>
              <a:buChar char="–"/>
              <a:defRPr/>
            </a:lvl7pPr>
            <a:lvl8pPr marL="3657600" lvl="7" indent="-361950">
              <a:spcBef>
                <a:spcPts val="600"/>
              </a:spcBef>
              <a:spcAft>
                <a:spcPts val="0"/>
              </a:spcAft>
              <a:buSzPts val="2100"/>
              <a:buChar char="–"/>
              <a:defRPr/>
            </a:lvl8pPr>
            <a:lvl9pPr marL="4114800" lvl="8" indent="-361950">
              <a:spcBef>
                <a:spcPts val="600"/>
              </a:spcBef>
              <a:spcAft>
                <a:spcPts val="300"/>
              </a:spcAft>
              <a:buSzPts val="2100"/>
              <a:buChar char="–"/>
              <a:defRPr/>
            </a:lvl9pPr>
          </a:lstStyle>
          <a:p>
            <a:endParaRPr/>
          </a:p>
        </p:txBody>
      </p:sp>
      <p:sp>
        <p:nvSpPr>
          <p:cNvPr id="27" name="Google Shape;27;p5"/>
          <p:cNvSpPr txBox="1">
            <a:spLocks noGrp="1"/>
          </p:cNvSpPr>
          <p:nvPr>
            <p:ph type="body" idx="2"/>
          </p:nvPr>
        </p:nvSpPr>
        <p:spPr>
          <a:xfrm>
            <a:off x="7138238" y="2157099"/>
            <a:ext cx="5957700" cy="44715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381000">
              <a:spcBef>
                <a:spcPts val="0"/>
              </a:spcBef>
              <a:spcAft>
                <a:spcPts val="0"/>
              </a:spcAft>
              <a:buSzPts val="2400"/>
              <a:buChar char="●"/>
              <a:defRPr/>
            </a:lvl1pPr>
            <a:lvl2pPr marL="914400" lvl="1" indent="-381000">
              <a:spcBef>
                <a:spcPts val="1500"/>
              </a:spcBef>
              <a:spcAft>
                <a:spcPts val="0"/>
              </a:spcAft>
              <a:buSzPts val="2400"/>
              <a:buChar char="–"/>
              <a:defRPr/>
            </a:lvl2pPr>
            <a:lvl3pPr marL="1371600" lvl="2" indent="-361950">
              <a:spcBef>
                <a:spcPts val="1500"/>
              </a:spcBef>
              <a:spcAft>
                <a:spcPts val="0"/>
              </a:spcAft>
              <a:buSzPts val="2100"/>
              <a:buChar char="–"/>
              <a:defRPr/>
            </a:lvl3pPr>
            <a:lvl4pPr marL="1828800" lvl="3" indent="-361950">
              <a:spcBef>
                <a:spcPts val="1200"/>
              </a:spcBef>
              <a:spcAft>
                <a:spcPts val="0"/>
              </a:spcAft>
              <a:buSzPts val="2100"/>
              <a:buChar char="–"/>
              <a:defRPr/>
            </a:lvl4pPr>
            <a:lvl5pPr marL="2286000" lvl="4" indent="-361950">
              <a:spcBef>
                <a:spcPts val="1200"/>
              </a:spcBef>
              <a:spcAft>
                <a:spcPts val="0"/>
              </a:spcAft>
              <a:buSzPts val="2100"/>
              <a:buChar char="–"/>
              <a:defRPr/>
            </a:lvl5pPr>
            <a:lvl6pPr marL="2743200" lvl="5" indent="-361950">
              <a:spcBef>
                <a:spcPts val="900"/>
              </a:spcBef>
              <a:spcAft>
                <a:spcPts val="0"/>
              </a:spcAft>
              <a:buSzPts val="2100"/>
              <a:buChar char="–"/>
              <a:defRPr/>
            </a:lvl6pPr>
            <a:lvl7pPr marL="3200400" lvl="6" indent="-361950">
              <a:spcBef>
                <a:spcPts val="900"/>
              </a:spcBef>
              <a:spcAft>
                <a:spcPts val="0"/>
              </a:spcAft>
              <a:buSzPts val="2100"/>
              <a:buChar char="–"/>
              <a:defRPr/>
            </a:lvl7pPr>
            <a:lvl8pPr marL="3657600" lvl="7" indent="-361950">
              <a:spcBef>
                <a:spcPts val="600"/>
              </a:spcBef>
              <a:spcAft>
                <a:spcPts val="0"/>
              </a:spcAft>
              <a:buSzPts val="2100"/>
              <a:buChar char="–"/>
              <a:defRPr/>
            </a:lvl8pPr>
            <a:lvl9pPr marL="4114800" lvl="8" indent="-361950">
              <a:spcBef>
                <a:spcPts val="600"/>
              </a:spcBef>
              <a:spcAft>
                <a:spcPts val="300"/>
              </a:spcAft>
              <a:buSzPts val="2100"/>
              <a:buChar char="–"/>
              <a:defRPr/>
            </a:lvl9pPr>
          </a:lstStyle>
          <a:p>
            <a:endParaRPr/>
          </a:p>
        </p:txBody>
      </p:sp>
      <p:sp>
        <p:nvSpPr>
          <p:cNvPr id="28" name="Google Shape;28;p5"/>
          <p:cNvSpPr txBox="1">
            <a:spLocks noGrp="1"/>
          </p:cNvSpPr>
          <p:nvPr>
            <p:ph type="sldNum" idx="12"/>
          </p:nvPr>
        </p:nvSpPr>
        <p:spPr>
          <a:xfrm>
            <a:off x="692070" y="7189568"/>
            <a:ext cx="1085700" cy="2700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buNone/>
              <a:defRPr sz="1200">
                <a:latin typeface="Montserrat Medium"/>
                <a:ea typeface="Montserrat Medium"/>
                <a:cs typeface="Montserrat Medium"/>
                <a:sym typeface="Montserrat Medium"/>
              </a:defRPr>
            </a:lvl1pPr>
            <a:lvl2pPr lvl="1" rtl="0">
              <a:buNone/>
              <a:defRPr sz="1200">
                <a:latin typeface="Montserrat Medium"/>
                <a:ea typeface="Montserrat Medium"/>
                <a:cs typeface="Montserrat Medium"/>
                <a:sym typeface="Montserrat Medium"/>
              </a:defRPr>
            </a:lvl2pPr>
            <a:lvl3pPr lvl="2" rtl="0">
              <a:buNone/>
              <a:defRPr sz="1200">
                <a:latin typeface="Montserrat Medium"/>
                <a:ea typeface="Montserrat Medium"/>
                <a:cs typeface="Montserrat Medium"/>
                <a:sym typeface="Montserrat Medium"/>
              </a:defRPr>
            </a:lvl3pPr>
            <a:lvl4pPr lvl="3" rtl="0">
              <a:buNone/>
              <a:defRPr sz="1200">
                <a:latin typeface="Montserrat Medium"/>
                <a:ea typeface="Montserrat Medium"/>
                <a:cs typeface="Montserrat Medium"/>
                <a:sym typeface="Montserrat Medium"/>
              </a:defRPr>
            </a:lvl4pPr>
            <a:lvl5pPr lvl="4" rtl="0">
              <a:buNone/>
              <a:defRPr sz="1200">
                <a:latin typeface="Montserrat Medium"/>
                <a:ea typeface="Montserrat Medium"/>
                <a:cs typeface="Montserrat Medium"/>
                <a:sym typeface="Montserrat Medium"/>
              </a:defRPr>
            </a:lvl5pPr>
            <a:lvl6pPr lvl="5" rtl="0">
              <a:buNone/>
              <a:defRPr sz="1200">
                <a:latin typeface="Montserrat Medium"/>
                <a:ea typeface="Montserrat Medium"/>
                <a:cs typeface="Montserrat Medium"/>
                <a:sym typeface="Montserrat Medium"/>
              </a:defRPr>
            </a:lvl6pPr>
            <a:lvl7pPr lvl="6" rtl="0">
              <a:buNone/>
              <a:defRPr sz="1200">
                <a:latin typeface="Montserrat Medium"/>
                <a:ea typeface="Montserrat Medium"/>
                <a:cs typeface="Montserrat Medium"/>
                <a:sym typeface="Montserrat Medium"/>
              </a:defRPr>
            </a:lvl7pPr>
            <a:lvl8pPr lvl="7" rtl="0">
              <a:buNone/>
              <a:defRPr sz="1200">
                <a:latin typeface="Montserrat Medium"/>
                <a:ea typeface="Montserrat Medium"/>
                <a:cs typeface="Montserrat Medium"/>
                <a:sym typeface="Montserrat Medium"/>
              </a:defRPr>
            </a:lvl8pPr>
            <a:lvl9pPr lvl="8" rtl="0">
              <a:buNone/>
              <a:defRPr sz="1200">
                <a:latin typeface="Montserrat Medium"/>
                <a:ea typeface="Montserrat Medium"/>
                <a:cs typeface="Montserrat Medium"/>
                <a:sym typeface="Montserrat Medium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  <p:sp>
        <p:nvSpPr>
          <p:cNvPr id="29" name="Google Shape;29;p5"/>
          <p:cNvSpPr txBox="1">
            <a:spLocks noGrp="1"/>
          </p:cNvSpPr>
          <p:nvPr>
            <p:ph type="title" idx="3"/>
          </p:nvPr>
        </p:nvSpPr>
        <p:spPr>
          <a:xfrm>
            <a:off x="7138238" y="667499"/>
            <a:ext cx="5957700" cy="12216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3300"/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Google Shape;31;p6"/>
          <p:cNvSpPr txBox="1">
            <a:spLocks noGrp="1"/>
          </p:cNvSpPr>
          <p:nvPr>
            <p:ph type="title"/>
          </p:nvPr>
        </p:nvSpPr>
        <p:spPr>
          <a:xfrm>
            <a:off x="692076" y="667499"/>
            <a:ext cx="9952800" cy="12216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33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9pPr>
          </a:lstStyle>
          <a:p>
            <a:endParaRPr/>
          </a:p>
        </p:txBody>
      </p:sp>
      <p:sp>
        <p:nvSpPr>
          <p:cNvPr id="32" name="Google Shape;32;p6"/>
          <p:cNvSpPr txBox="1">
            <a:spLocks noGrp="1"/>
          </p:cNvSpPr>
          <p:nvPr>
            <p:ph type="sldNum" idx="12"/>
          </p:nvPr>
        </p:nvSpPr>
        <p:spPr>
          <a:xfrm>
            <a:off x="692070" y="7189568"/>
            <a:ext cx="1085700" cy="2700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buNone/>
              <a:defRPr sz="1200">
                <a:latin typeface="Montserrat Medium"/>
                <a:ea typeface="Montserrat Medium"/>
                <a:cs typeface="Montserrat Medium"/>
                <a:sym typeface="Montserrat Medium"/>
              </a:defRPr>
            </a:lvl1pPr>
            <a:lvl2pPr lvl="1" rtl="0">
              <a:buNone/>
              <a:defRPr sz="1200">
                <a:latin typeface="Montserrat Medium"/>
                <a:ea typeface="Montserrat Medium"/>
                <a:cs typeface="Montserrat Medium"/>
                <a:sym typeface="Montserrat Medium"/>
              </a:defRPr>
            </a:lvl2pPr>
            <a:lvl3pPr lvl="2" rtl="0">
              <a:buNone/>
              <a:defRPr sz="1200">
                <a:latin typeface="Montserrat Medium"/>
                <a:ea typeface="Montserrat Medium"/>
                <a:cs typeface="Montserrat Medium"/>
                <a:sym typeface="Montserrat Medium"/>
              </a:defRPr>
            </a:lvl3pPr>
            <a:lvl4pPr lvl="3" rtl="0">
              <a:buNone/>
              <a:defRPr sz="1200">
                <a:latin typeface="Montserrat Medium"/>
                <a:ea typeface="Montserrat Medium"/>
                <a:cs typeface="Montserrat Medium"/>
                <a:sym typeface="Montserrat Medium"/>
              </a:defRPr>
            </a:lvl4pPr>
            <a:lvl5pPr lvl="4" rtl="0">
              <a:buNone/>
              <a:defRPr sz="1200">
                <a:latin typeface="Montserrat Medium"/>
                <a:ea typeface="Montserrat Medium"/>
                <a:cs typeface="Montserrat Medium"/>
                <a:sym typeface="Montserrat Medium"/>
              </a:defRPr>
            </a:lvl5pPr>
            <a:lvl6pPr lvl="5" rtl="0">
              <a:buNone/>
              <a:defRPr sz="1200">
                <a:latin typeface="Montserrat Medium"/>
                <a:ea typeface="Montserrat Medium"/>
                <a:cs typeface="Montserrat Medium"/>
                <a:sym typeface="Montserrat Medium"/>
              </a:defRPr>
            </a:lvl6pPr>
            <a:lvl7pPr lvl="6" rtl="0">
              <a:buNone/>
              <a:defRPr sz="1200">
                <a:latin typeface="Montserrat Medium"/>
                <a:ea typeface="Montserrat Medium"/>
                <a:cs typeface="Montserrat Medium"/>
                <a:sym typeface="Montserrat Medium"/>
              </a:defRPr>
            </a:lvl7pPr>
            <a:lvl8pPr lvl="7" rtl="0">
              <a:buNone/>
              <a:defRPr sz="1200">
                <a:latin typeface="Montserrat Medium"/>
                <a:ea typeface="Montserrat Medium"/>
                <a:cs typeface="Montserrat Medium"/>
                <a:sym typeface="Montserrat Medium"/>
              </a:defRPr>
            </a:lvl8pPr>
            <a:lvl9pPr lvl="8" rtl="0">
              <a:buNone/>
              <a:defRPr sz="1200">
                <a:latin typeface="Montserrat Medium"/>
                <a:ea typeface="Montserrat Medium"/>
                <a:cs typeface="Montserrat Medium"/>
                <a:sym typeface="Montserrat Medium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mparison slide with three elements">
  <p:cSld name="TITLE_ONLY_1">
    <p:spTree>
      <p:nvGrpSpPr>
        <p:cNvPr id="1" name="Shape 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Google Shape;34;p7"/>
          <p:cNvSpPr txBox="1">
            <a:spLocks noGrp="1"/>
          </p:cNvSpPr>
          <p:nvPr>
            <p:ph type="title"/>
          </p:nvPr>
        </p:nvSpPr>
        <p:spPr>
          <a:xfrm>
            <a:off x="692076" y="667499"/>
            <a:ext cx="9952800" cy="12216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rgbClr val="4B3241"/>
              </a:buClr>
              <a:buSzPts val="3300"/>
              <a:buNone/>
              <a:defRPr>
                <a:solidFill>
                  <a:srgbClr val="4B3241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9pPr>
          </a:lstStyle>
          <a:p>
            <a:endParaRPr/>
          </a:p>
        </p:txBody>
      </p:sp>
      <p:sp>
        <p:nvSpPr>
          <p:cNvPr id="35" name="Google Shape;35;p7"/>
          <p:cNvSpPr txBox="1">
            <a:spLocks noGrp="1"/>
          </p:cNvSpPr>
          <p:nvPr>
            <p:ph type="sldNum" idx="12"/>
          </p:nvPr>
        </p:nvSpPr>
        <p:spPr>
          <a:xfrm>
            <a:off x="692070" y="7189568"/>
            <a:ext cx="1085700" cy="2700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buNone/>
              <a:defRPr sz="1200">
                <a:latin typeface="Montserrat Medium"/>
                <a:ea typeface="Montserrat Medium"/>
                <a:cs typeface="Montserrat Medium"/>
                <a:sym typeface="Montserrat Medium"/>
              </a:defRPr>
            </a:lvl1pPr>
            <a:lvl2pPr lvl="1" rtl="0">
              <a:buNone/>
              <a:defRPr sz="1200">
                <a:latin typeface="Montserrat Medium"/>
                <a:ea typeface="Montserrat Medium"/>
                <a:cs typeface="Montserrat Medium"/>
                <a:sym typeface="Montserrat Medium"/>
              </a:defRPr>
            </a:lvl2pPr>
            <a:lvl3pPr lvl="2" rtl="0">
              <a:buNone/>
              <a:defRPr sz="1200">
                <a:latin typeface="Montserrat Medium"/>
                <a:ea typeface="Montserrat Medium"/>
                <a:cs typeface="Montserrat Medium"/>
                <a:sym typeface="Montserrat Medium"/>
              </a:defRPr>
            </a:lvl3pPr>
            <a:lvl4pPr lvl="3" rtl="0">
              <a:buNone/>
              <a:defRPr sz="1200">
                <a:latin typeface="Montserrat Medium"/>
                <a:ea typeface="Montserrat Medium"/>
                <a:cs typeface="Montserrat Medium"/>
                <a:sym typeface="Montserrat Medium"/>
              </a:defRPr>
            </a:lvl4pPr>
            <a:lvl5pPr lvl="4" rtl="0">
              <a:buNone/>
              <a:defRPr sz="1200">
                <a:latin typeface="Montserrat Medium"/>
                <a:ea typeface="Montserrat Medium"/>
                <a:cs typeface="Montserrat Medium"/>
                <a:sym typeface="Montserrat Medium"/>
              </a:defRPr>
            </a:lvl5pPr>
            <a:lvl6pPr lvl="5" rtl="0">
              <a:buNone/>
              <a:defRPr sz="1200">
                <a:latin typeface="Montserrat Medium"/>
                <a:ea typeface="Montserrat Medium"/>
                <a:cs typeface="Montserrat Medium"/>
                <a:sym typeface="Montserrat Medium"/>
              </a:defRPr>
            </a:lvl6pPr>
            <a:lvl7pPr lvl="6" rtl="0">
              <a:buNone/>
              <a:defRPr sz="1200">
                <a:latin typeface="Montserrat Medium"/>
                <a:ea typeface="Montserrat Medium"/>
                <a:cs typeface="Montserrat Medium"/>
                <a:sym typeface="Montserrat Medium"/>
              </a:defRPr>
            </a:lvl7pPr>
            <a:lvl8pPr lvl="7" rtl="0">
              <a:buNone/>
              <a:defRPr sz="1200">
                <a:latin typeface="Montserrat Medium"/>
                <a:ea typeface="Montserrat Medium"/>
                <a:cs typeface="Montserrat Medium"/>
                <a:sym typeface="Montserrat Medium"/>
              </a:defRPr>
            </a:lvl8pPr>
            <a:lvl9pPr lvl="8" rtl="0">
              <a:buNone/>
              <a:defRPr sz="1200">
                <a:latin typeface="Montserrat Medium"/>
                <a:ea typeface="Montserrat Medium"/>
                <a:cs typeface="Montserrat Medium"/>
                <a:sym typeface="Montserrat Medium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  <p:sp>
        <p:nvSpPr>
          <p:cNvPr id="36" name="Google Shape;36;p7"/>
          <p:cNvSpPr txBox="1">
            <a:spLocks noGrp="1"/>
          </p:cNvSpPr>
          <p:nvPr>
            <p:ph type="subTitle" idx="1"/>
          </p:nvPr>
        </p:nvSpPr>
        <p:spPr>
          <a:xfrm>
            <a:off x="692076" y="2823023"/>
            <a:ext cx="3898500" cy="679800"/>
          </a:xfrm>
          <a:prstGeom prst="rect">
            <a:avLst/>
          </a:prstGeom>
          <a:solidFill>
            <a:schemeClr val="accent1"/>
          </a:solidFill>
        </p:spPr>
        <p:txBody>
          <a:bodyPr spcFirstLastPara="1" wrap="square" lIns="137625" tIns="135475" rIns="137625" bIns="13762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None/>
              <a:defRPr b="1">
                <a:solidFill>
                  <a:schemeClr val="lt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None/>
              <a:defRPr/>
            </a:lvl9pPr>
          </a:lstStyle>
          <a:p>
            <a:endParaRPr/>
          </a:p>
        </p:txBody>
      </p:sp>
      <p:sp>
        <p:nvSpPr>
          <p:cNvPr id="37" name="Google Shape;37;p7"/>
          <p:cNvSpPr txBox="1">
            <a:spLocks noGrp="1"/>
          </p:cNvSpPr>
          <p:nvPr>
            <p:ph type="body" idx="2"/>
          </p:nvPr>
        </p:nvSpPr>
        <p:spPr>
          <a:xfrm>
            <a:off x="692076" y="3738719"/>
            <a:ext cx="3898500" cy="2889600"/>
          </a:xfrm>
          <a:prstGeom prst="rect">
            <a:avLst/>
          </a:prstGeom>
          <a:ln w="9525" cap="flat" cmpd="sng">
            <a:solidFill>
              <a:srgbClr val="999999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137625" tIns="135475" rIns="137625" bIns="137625" anchor="t" anchorCtr="0">
            <a:noAutofit/>
          </a:bodyPr>
          <a:lstStyle>
            <a:lvl1pPr marL="457200" lvl="0" indent="-36195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2100"/>
              <a:buChar char="●"/>
              <a:defRPr sz="2100"/>
            </a:lvl1pPr>
            <a:lvl2pPr marL="914400" lvl="1" indent="-361950">
              <a:lnSpc>
                <a:spcPct val="115000"/>
              </a:lnSpc>
              <a:spcBef>
                <a:spcPts val="900"/>
              </a:spcBef>
              <a:spcAft>
                <a:spcPts val="0"/>
              </a:spcAft>
              <a:buSzPts val="2100"/>
              <a:buChar char="–"/>
              <a:defRPr sz="2100"/>
            </a:lvl2pPr>
            <a:lvl3pPr marL="1371600" lvl="2" indent="-361950">
              <a:lnSpc>
                <a:spcPct val="115000"/>
              </a:lnSpc>
              <a:spcBef>
                <a:spcPts val="900"/>
              </a:spcBef>
              <a:spcAft>
                <a:spcPts val="0"/>
              </a:spcAft>
              <a:buSzPts val="2100"/>
              <a:buChar char="–"/>
              <a:defRPr/>
            </a:lvl3pPr>
            <a:lvl4pPr marL="1828800" lvl="3" indent="-361950">
              <a:lnSpc>
                <a:spcPct val="115000"/>
              </a:lnSpc>
              <a:spcBef>
                <a:spcPts val="900"/>
              </a:spcBef>
              <a:spcAft>
                <a:spcPts val="0"/>
              </a:spcAft>
              <a:buSzPts val="2100"/>
              <a:buChar char="–"/>
              <a:defRPr/>
            </a:lvl4pPr>
            <a:lvl5pPr marL="2286000" lvl="4" indent="-361950">
              <a:lnSpc>
                <a:spcPct val="115000"/>
              </a:lnSpc>
              <a:spcBef>
                <a:spcPts val="900"/>
              </a:spcBef>
              <a:spcAft>
                <a:spcPts val="0"/>
              </a:spcAft>
              <a:buSzPts val="2100"/>
              <a:buChar char="–"/>
              <a:defRPr/>
            </a:lvl5pPr>
            <a:lvl6pPr marL="2743200" lvl="5" indent="-361950">
              <a:lnSpc>
                <a:spcPct val="115000"/>
              </a:lnSpc>
              <a:spcBef>
                <a:spcPts val="900"/>
              </a:spcBef>
              <a:spcAft>
                <a:spcPts val="0"/>
              </a:spcAft>
              <a:buSzPts val="2100"/>
              <a:buChar char="–"/>
              <a:defRPr/>
            </a:lvl6pPr>
            <a:lvl7pPr marL="3200400" lvl="6" indent="-361950">
              <a:lnSpc>
                <a:spcPct val="115000"/>
              </a:lnSpc>
              <a:spcBef>
                <a:spcPts val="900"/>
              </a:spcBef>
              <a:spcAft>
                <a:spcPts val="0"/>
              </a:spcAft>
              <a:buSzPts val="2100"/>
              <a:buChar char="–"/>
              <a:defRPr/>
            </a:lvl7pPr>
            <a:lvl8pPr marL="3657600" lvl="7" indent="-361950">
              <a:lnSpc>
                <a:spcPct val="115000"/>
              </a:lnSpc>
              <a:spcBef>
                <a:spcPts val="900"/>
              </a:spcBef>
              <a:spcAft>
                <a:spcPts val="0"/>
              </a:spcAft>
              <a:buSzPts val="2100"/>
              <a:buChar char="–"/>
              <a:defRPr/>
            </a:lvl8pPr>
            <a:lvl9pPr marL="4114800" lvl="8" indent="-361950">
              <a:lnSpc>
                <a:spcPct val="115000"/>
              </a:lnSpc>
              <a:spcBef>
                <a:spcPts val="900"/>
              </a:spcBef>
              <a:spcAft>
                <a:spcPts val="900"/>
              </a:spcAft>
              <a:buSzPts val="2100"/>
              <a:buChar char="–"/>
              <a:defRPr/>
            </a:lvl9pPr>
          </a:lstStyle>
          <a:p>
            <a:endParaRPr/>
          </a:p>
        </p:txBody>
      </p:sp>
      <p:sp>
        <p:nvSpPr>
          <p:cNvPr id="38" name="Google Shape;38;p7"/>
          <p:cNvSpPr txBox="1">
            <a:spLocks noGrp="1"/>
          </p:cNvSpPr>
          <p:nvPr>
            <p:ph type="subTitle" idx="3"/>
          </p:nvPr>
        </p:nvSpPr>
        <p:spPr>
          <a:xfrm>
            <a:off x="4944771" y="2823023"/>
            <a:ext cx="3898500" cy="679800"/>
          </a:xfrm>
          <a:prstGeom prst="rect">
            <a:avLst/>
          </a:prstGeom>
          <a:solidFill>
            <a:schemeClr val="accent1"/>
          </a:solidFill>
        </p:spPr>
        <p:txBody>
          <a:bodyPr spcFirstLastPara="1" wrap="square" lIns="137625" tIns="135475" rIns="137625" bIns="1376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None/>
              <a:defRPr b="1">
                <a:solidFill>
                  <a:schemeClr val="lt1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None/>
              <a:defRPr/>
            </a:lvl9pPr>
          </a:lstStyle>
          <a:p>
            <a:endParaRPr/>
          </a:p>
        </p:txBody>
      </p:sp>
      <p:sp>
        <p:nvSpPr>
          <p:cNvPr id="39" name="Google Shape;39;p7"/>
          <p:cNvSpPr txBox="1">
            <a:spLocks noGrp="1"/>
          </p:cNvSpPr>
          <p:nvPr>
            <p:ph type="body" idx="4"/>
          </p:nvPr>
        </p:nvSpPr>
        <p:spPr>
          <a:xfrm>
            <a:off x="4944771" y="3738719"/>
            <a:ext cx="3898500" cy="2889600"/>
          </a:xfrm>
          <a:prstGeom prst="rect">
            <a:avLst/>
          </a:prstGeom>
          <a:ln w="9525" cap="flat" cmpd="sng">
            <a:solidFill>
              <a:srgbClr val="999999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137625" tIns="135475" rIns="137625" bIns="137625" anchor="t" anchorCtr="0">
            <a:noAutofit/>
          </a:bodyPr>
          <a:lstStyle>
            <a:lvl1pPr marL="457200" lvl="0" indent="-36195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2100"/>
              <a:buChar char="●"/>
              <a:defRPr sz="2100"/>
            </a:lvl1pPr>
            <a:lvl2pPr marL="914400" lvl="1" indent="-361950" rtl="0">
              <a:lnSpc>
                <a:spcPct val="115000"/>
              </a:lnSpc>
              <a:spcBef>
                <a:spcPts val="900"/>
              </a:spcBef>
              <a:spcAft>
                <a:spcPts val="0"/>
              </a:spcAft>
              <a:buSzPts val="2100"/>
              <a:buChar char="–"/>
              <a:defRPr sz="2100"/>
            </a:lvl2pPr>
            <a:lvl3pPr marL="1371600" lvl="2" indent="-361950" rtl="0">
              <a:lnSpc>
                <a:spcPct val="115000"/>
              </a:lnSpc>
              <a:spcBef>
                <a:spcPts val="900"/>
              </a:spcBef>
              <a:spcAft>
                <a:spcPts val="0"/>
              </a:spcAft>
              <a:buSzPts val="2100"/>
              <a:buChar char="–"/>
              <a:defRPr/>
            </a:lvl3pPr>
            <a:lvl4pPr marL="1828800" lvl="3" indent="-361950" rtl="0">
              <a:lnSpc>
                <a:spcPct val="115000"/>
              </a:lnSpc>
              <a:spcBef>
                <a:spcPts val="900"/>
              </a:spcBef>
              <a:spcAft>
                <a:spcPts val="0"/>
              </a:spcAft>
              <a:buSzPts val="2100"/>
              <a:buChar char="–"/>
              <a:defRPr/>
            </a:lvl4pPr>
            <a:lvl5pPr marL="2286000" lvl="4" indent="-361950" rtl="0">
              <a:lnSpc>
                <a:spcPct val="115000"/>
              </a:lnSpc>
              <a:spcBef>
                <a:spcPts val="900"/>
              </a:spcBef>
              <a:spcAft>
                <a:spcPts val="0"/>
              </a:spcAft>
              <a:buSzPts val="2100"/>
              <a:buChar char="–"/>
              <a:defRPr/>
            </a:lvl5pPr>
            <a:lvl6pPr marL="2743200" lvl="5" indent="-361950" rtl="0">
              <a:lnSpc>
                <a:spcPct val="115000"/>
              </a:lnSpc>
              <a:spcBef>
                <a:spcPts val="900"/>
              </a:spcBef>
              <a:spcAft>
                <a:spcPts val="0"/>
              </a:spcAft>
              <a:buSzPts val="2100"/>
              <a:buChar char="–"/>
              <a:defRPr/>
            </a:lvl6pPr>
            <a:lvl7pPr marL="3200400" lvl="6" indent="-361950" rtl="0">
              <a:lnSpc>
                <a:spcPct val="115000"/>
              </a:lnSpc>
              <a:spcBef>
                <a:spcPts val="900"/>
              </a:spcBef>
              <a:spcAft>
                <a:spcPts val="0"/>
              </a:spcAft>
              <a:buSzPts val="2100"/>
              <a:buChar char="–"/>
              <a:defRPr/>
            </a:lvl7pPr>
            <a:lvl8pPr marL="3657600" lvl="7" indent="-361950" rtl="0">
              <a:lnSpc>
                <a:spcPct val="115000"/>
              </a:lnSpc>
              <a:spcBef>
                <a:spcPts val="900"/>
              </a:spcBef>
              <a:spcAft>
                <a:spcPts val="0"/>
              </a:spcAft>
              <a:buSzPts val="2100"/>
              <a:buChar char="–"/>
              <a:defRPr/>
            </a:lvl8pPr>
            <a:lvl9pPr marL="4114800" lvl="8" indent="-361950" rtl="0">
              <a:lnSpc>
                <a:spcPct val="115000"/>
              </a:lnSpc>
              <a:spcBef>
                <a:spcPts val="900"/>
              </a:spcBef>
              <a:spcAft>
                <a:spcPts val="900"/>
              </a:spcAft>
              <a:buSzPts val="2100"/>
              <a:buChar char="–"/>
              <a:defRPr/>
            </a:lvl9pPr>
          </a:lstStyle>
          <a:p>
            <a:endParaRPr/>
          </a:p>
        </p:txBody>
      </p:sp>
      <p:sp>
        <p:nvSpPr>
          <p:cNvPr id="40" name="Google Shape;40;p7"/>
          <p:cNvSpPr txBox="1">
            <a:spLocks noGrp="1"/>
          </p:cNvSpPr>
          <p:nvPr>
            <p:ph type="subTitle" idx="5"/>
          </p:nvPr>
        </p:nvSpPr>
        <p:spPr>
          <a:xfrm>
            <a:off x="9197466" y="2823023"/>
            <a:ext cx="3898500" cy="679800"/>
          </a:xfrm>
          <a:prstGeom prst="rect">
            <a:avLst/>
          </a:prstGeom>
          <a:solidFill>
            <a:schemeClr val="accent1"/>
          </a:solidFill>
        </p:spPr>
        <p:txBody>
          <a:bodyPr spcFirstLastPara="1" wrap="square" lIns="137625" tIns="135475" rIns="137625" bIns="1376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None/>
              <a:defRPr b="1">
                <a:solidFill>
                  <a:schemeClr val="lt1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None/>
              <a:defRPr/>
            </a:lvl9pPr>
          </a:lstStyle>
          <a:p>
            <a:endParaRPr/>
          </a:p>
        </p:txBody>
      </p:sp>
      <p:sp>
        <p:nvSpPr>
          <p:cNvPr id="41" name="Google Shape;41;p7"/>
          <p:cNvSpPr txBox="1">
            <a:spLocks noGrp="1"/>
          </p:cNvSpPr>
          <p:nvPr>
            <p:ph type="body" idx="6"/>
          </p:nvPr>
        </p:nvSpPr>
        <p:spPr>
          <a:xfrm>
            <a:off x="9197466" y="3738719"/>
            <a:ext cx="3898500" cy="2889600"/>
          </a:xfrm>
          <a:prstGeom prst="rect">
            <a:avLst/>
          </a:prstGeom>
          <a:ln w="9525" cap="flat" cmpd="sng">
            <a:solidFill>
              <a:srgbClr val="999999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137625" tIns="135475" rIns="137625" bIns="137625" anchor="t" anchorCtr="0">
            <a:noAutofit/>
          </a:bodyPr>
          <a:lstStyle>
            <a:lvl1pPr marL="457200" lvl="0" indent="-36195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2100"/>
              <a:buChar char="●"/>
              <a:defRPr sz="2100"/>
            </a:lvl1pPr>
            <a:lvl2pPr marL="914400" lvl="1" indent="-361950" rtl="0">
              <a:lnSpc>
                <a:spcPct val="115000"/>
              </a:lnSpc>
              <a:spcBef>
                <a:spcPts val="900"/>
              </a:spcBef>
              <a:spcAft>
                <a:spcPts val="0"/>
              </a:spcAft>
              <a:buSzPts val="2100"/>
              <a:buChar char="–"/>
              <a:defRPr sz="2100"/>
            </a:lvl2pPr>
            <a:lvl3pPr marL="1371600" lvl="2" indent="-361950" rtl="0">
              <a:lnSpc>
                <a:spcPct val="115000"/>
              </a:lnSpc>
              <a:spcBef>
                <a:spcPts val="900"/>
              </a:spcBef>
              <a:spcAft>
                <a:spcPts val="0"/>
              </a:spcAft>
              <a:buSzPts val="2100"/>
              <a:buChar char="–"/>
              <a:defRPr/>
            </a:lvl3pPr>
            <a:lvl4pPr marL="1828800" lvl="3" indent="-361950" rtl="0">
              <a:lnSpc>
                <a:spcPct val="115000"/>
              </a:lnSpc>
              <a:spcBef>
                <a:spcPts val="900"/>
              </a:spcBef>
              <a:spcAft>
                <a:spcPts val="0"/>
              </a:spcAft>
              <a:buSzPts val="2100"/>
              <a:buChar char="–"/>
              <a:defRPr/>
            </a:lvl4pPr>
            <a:lvl5pPr marL="2286000" lvl="4" indent="-361950" rtl="0">
              <a:lnSpc>
                <a:spcPct val="115000"/>
              </a:lnSpc>
              <a:spcBef>
                <a:spcPts val="900"/>
              </a:spcBef>
              <a:spcAft>
                <a:spcPts val="0"/>
              </a:spcAft>
              <a:buSzPts val="2100"/>
              <a:buChar char="–"/>
              <a:defRPr/>
            </a:lvl5pPr>
            <a:lvl6pPr marL="2743200" lvl="5" indent="-361950" rtl="0">
              <a:lnSpc>
                <a:spcPct val="115000"/>
              </a:lnSpc>
              <a:spcBef>
                <a:spcPts val="900"/>
              </a:spcBef>
              <a:spcAft>
                <a:spcPts val="0"/>
              </a:spcAft>
              <a:buSzPts val="2100"/>
              <a:buChar char="–"/>
              <a:defRPr/>
            </a:lvl6pPr>
            <a:lvl7pPr marL="3200400" lvl="6" indent="-361950" rtl="0">
              <a:lnSpc>
                <a:spcPct val="115000"/>
              </a:lnSpc>
              <a:spcBef>
                <a:spcPts val="900"/>
              </a:spcBef>
              <a:spcAft>
                <a:spcPts val="0"/>
              </a:spcAft>
              <a:buSzPts val="2100"/>
              <a:buChar char="–"/>
              <a:defRPr/>
            </a:lvl7pPr>
            <a:lvl8pPr marL="3657600" lvl="7" indent="-361950" rtl="0">
              <a:lnSpc>
                <a:spcPct val="115000"/>
              </a:lnSpc>
              <a:spcBef>
                <a:spcPts val="900"/>
              </a:spcBef>
              <a:spcAft>
                <a:spcPts val="0"/>
              </a:spcAft>
              <a:buSzPts val="2100"/>
              <a:buChar char="–"/>
              <a:defRPr/>
            </a:lvl8pPr>
            <a:lvl9pPr marL="4114800" lvl="8" indent="-361950" rtl="0">
              <a:lnSpc>
                <a:spcPct val="115000"/>
              </a:lnSpc>
              <a:spcBef>
                <a:spcPts val="900"/>
              </a:spcBef>
              <a:spcAft>
                <a:spcPts val="900"/>
              </a:spcAft>
              <a:buSzPts val="2100"/>
              <a:buChar char="–"/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tting tasks">
  <p:cSld name="TITLE_ONLY_1_1">
    <p:spTree>
      <p:nvGrpSpPr>
        <p:cNvPr id="1" name="Shape 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" name="Google Shape;43;p8"/>
          <p:cNvSpPr txBox="1">
            <a:spLocks noGrp="1"/>
          </p:cNvSpPr>
          <p:nvPr>
            <p:ph type="title"/>
          </p:nvPr>
        </p:nvSpPr>
        <p:spPr>
          <a:xfrm>
            <a:off x="692076" y="667499"/>
            <a:ext cx="9952800" cy="12216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3300"/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9pPr>
          </a:lstStyle>
          <a:p>
            <a:endParaRPr/>
          </a:p>
        </p:txBody>
      </p:sp>
      <p:sp>
        <p:nvSpPr>
          <p:cNvPr id="44" name="Google Shape;44;p8"/>
          <p:cNvSpPr txBox="1">
            <a:spLocks noGrp="1"/>
          </p:cNvSpPr>
          <p:nvPr>
            <p:ph type="subTitle" idx="1"/>
          </p:nvPr>
        </p:nvSpPr>
        <p:spPr>
          <a:xfrm>
            <a:off x="692076" y="2157099"/>
            <a:ext cx="4717200" cy="679800"/>
          </a:xfrm>
          <a:prstGeom prst="rect">
            <a:avLst/>
          </a:prstGeom>
          <a:solidFill>
            <a:schemeClr val="accent1"/>
          </a:solidFill>
        </p:spPr>
        <p:txBody>
          <a:bodyPr spcFirstLastPara="1" wrap="square" lIns="137625" tIns="135475" rIns="137625" bIns="1376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None/>
              <a:defRPr b="1">
                <a:solidFill>
                  <a:schemeClr val="lt1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None/>
              <a:defRPr/>
            </a:lvl9pPr>
          </a:lstStyle>
          <a:p>
            <a:endParaRPr/>
          </a:p>
        </p:txBody>
      </p:sp>
      <p:sp>
        <p:nvSpPr>
          <p:cNvPr id="45" name="Google Shape;45;p8"/>
          <p:cNvSpPr txBox="1">
            <a:spLocks noGrp="1"/>
          </p:cNvSpPr>
          <p:nvPr>
            <p:ph type="subTitle" idx="2"/>
          </p:nvPr>
        </p:nvSpPr>
        <p:spPr>
          <a:xfrm>
            <a:off x="8377333" y="4006566"/>
            <a:ext cx="4718700" cy="591600"/>
          </a:xfrm>
          <a:prstGeom prst="rect">
            <a:avLst/>
          </a:prstGeom>
          <a:solidFill>
            <a:schemeClr val="accent5"/>
          </a:solidFill>
        </p:spPr>
        <p:txBody>
          <a:bodyPr spcFirstLastPara="1" wrap="square" lIns="137625" tIns="135475" rIns="137625" bIns="1376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None/>
              <a:defRPr sz="2100" b="1">
                <a:solidFill>
                  <a:schemeClr val="lt1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None/>
              <a:defRPr b="1"/>
            </a:lvl2pPr>
            <a:lvl3pPr lvl="2" rtl="0">
              <a:spcBef>
                <a:spcPts val="0"/>
              </a:spcBef>
              <a:spcAft>
                <a:spcPts val="0"/>
              </a:spcAft>
              <a:buNone/>
              <a:defRPr b="1"/>
            </a:lvl3pPr>
            <a:lvl4pPr lvl="3" rtl="0">
              <a:spcBef>
                <a:spcPts val="0"/>
              </a:spcBef>
              <a:spcAft>
                <a:spcPts val="0"/>
              </a:spcAft>
              <a:buNone/>
              <a:defRPr b="1"/>
            </a:lvl4pPr>
            <a:lvl5pPr lvl="4" rtl="0">
              <a:spcBef>
                <a:spcPts val="0"/>
              </a:spcBef>
              <a:spcAft>
                <a:spcPts val="0"/>
              </a:spcAft>
              <a:buNone/>
              <a:defRPr b="1"/>
            </a:lvl5pPr>
            <a:lvl6pPr lvl="5" rtl="0">
              <a:spcBef>
                <a:spcPts val="0"/>
              </a:spcBef>
              <a:spcAft>
                <a:spcPts val="0"/>
              </a:spcAft>
              <a:buNone/>
              <a:defRPr b="1"/>
            </a:lvl6pPr>
            <a:lvl7pPr lvl="6" rtl="0">
              <a:spcBef>
                <a:spcPts val="0"/>
              </a:spcBef>
              <a:spcAft>
                <a:spcPts val="0"/>
              </a:spcAft>
              <a:buNone/>
              <a:defRPr b="1"/>
            </a:lvl7pPr>
            <a:lvl8pPr lvl="7" rtl="0">
              <a:spcBef>
                <a:spcPts val="0"/>
              </a:spcBef>
              <a:spcAft>
                <a:spcPts val="0"/>
              </a:spcAft>
              <a:buNone/>
              <a:defRPr b="1"/>
            </a:lvl8pPr>
            <a:lvl9pPr lvl="8" rtl="0">
              <a:spcBef>
                <a:spcPts val="0"/>
              </a:spcBef>
              <a:spcAft>
                <a:spcPts val="0"/>
              </a:spcAft>
              <a:buNone/>
              <a:defRPr b="1"/>
            </a:lvl9pPr>
          </a:lstStyle>
          <a:p>
            <a:endParaRPr/>
          </a:p>
        </p:txBody>
      </p:sp>
      <p:sp>
        <p:nvSpPr>
          <p:cNvPr id="46" name="Google Shape;46;p8"/>
          <p:cNvSpPr txBox="1">
            <a:spLocks noGrp="1"/>
          </p:cNvSpPr>
          <p:nvPr>
            <p:ph type="body" idx="3"/>
          </p:nvPr>
        </p:nvSpPr>
        <p:spPr>
          <a:xfrm>
            <a:off x="692076" y="3104931"/>
            <a:ext cx="5957700" cy="7896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381000">
              <a:spcBef>
                <a:spcPts val="0"/>
              </a:spcBef>
              <a:spcAft>
                <a:spcPts val="0"/>
              </a:spcAft>
              <a:buSzPts val="2400"/>
              <a:buChar char="●"/>
              <a:defRPr/>
            </a:lvl1pPr>
            <a:lvl2pPr marL="914400" lvl="1" indent="-381000">
              <a:spcBef>
                <a:spcPts val="1500"/>
              </a:spcBef>
              <a:spcAft>
                <a:spcPts val="0"/>
              </a:spcAft>
              <a:buSzPts val="2400"/>
              <a:buChar char="–"/>
              <a:defRPr/>
            </a:lvl2pPr>
            <a:lvl3pPr marL="1371600" lvl="2" indent="-361950">
              <a:spcBef>
                <a:spcPts val="1500"/>
              </a:spcBef>
              <a:spcAft>
                <a:spcPts val="0"/>
              </a:spcAft>
              <a:buSzPts val="2100"/>
              <a:buChar char="–"/>
              <a:defRPr/>
            </a:lvl3pPr>
            <a:lvl4pPr marL="1828800" lvl="3" indent="-361950">
              <a:spcBef>
                <a:spcPts val="1200"/>
              </a:spcBef>
              <a:spcAft>
                <a:spcPts val="0"/>
              </a:spcAft>
              <a:buSzPts val="2100"/>
              <a:buChar char="–"/>
              <a:defRPr/>
            </a:lvl4pPr>
            <a:lvl5pPr marL="2286000" lvl="4" indent="-361950">
              <a:spcBef>
                <a:spcPts val="1200"/>
              </a:spcBef>
              <a:spcAft>
                <a:spcPts val="0"/>
              </a:spcAft>
              <a:buSzPts val="2100"/>
              <a:buChar char="–"/>
              <a:defRPr/>
            </a:lvl5pPr>
            <a:lvl6pPr marL="2743200" lvl="5" indent="-361950">
              <a:spcBef>
                <a:spcPts val="900"/>
              </a:spcBef>
              <a:spcAft>
                <a:spcPts val="0"/>
              </a:spcAft>
              <a:buSzPts val="2100"/>
              <a:buChar char="–"/>
              <a:defRPr/>
            </a:lvl6pPr>
            <a:lvl7pPr marL="3200400" lvl="6" indent="-361950">
              <a:spcBef>
                <a:spcPts val="900"/>
              </a:spcBef>
              <a:spcAft>
                <a:spcPts val="0"/>
              </a:spcAft>
              <a:buSzPts val="2100"/>
              <a:buChar char="–"/>
              <a:defRPr/>
            </a:lvl7pPr>
            <a:lvl8pPr marL="3657600" lvl="7" indent="-361950">
              <a:spcBef>
                <a:spcPts val="600"/>
              </a:spcBef>
              <a:spcAft>
                <a:spcPts val="0"/>
              </a:spcAft>
              <a:buSzPts val="2100"/>
              <a:buChar char="–"/>
              <a:defRPr/>
            </a:lvl8pPr>
            <a:lvl9pPr marL="4114800" lvl="8" indent="-361950">
              <a:spcBef>
                <a:spcPts val="600"/>
              </a:spcBef>
              <a:spcAft>
                <a:spcPts val="300"/>
              </a:spcAft>
              <a:buSzPts val="2100"/>
              <a:buChar char="–"/>
              <a:defRPr/>
            </a:lvl9pPr>
          </a:lstStyle>
          <a:p>
            <a:endParaRPr/>
          </a:p>
        </p:txBody>
      </p:sp>
      <p:sp>
        <p:nvSpPr>
          <p:cNvPr id="47" name="Google Shape;47;p8"/>
          <p:cNvSpPr txBox="1">
            <a:spLocks noGrp="1"/>
          </p:cNvSpPr>
          <p:nvPr>
            <p:ph type="subTitle" idx="4"/>
          </p:nvPr>
        </p:nvSpPr>
        <p:spPr>
          <a:xfrm>
            <a:off x="692076" y="4006566"/>
            <a:ext cx="4717200" cy="679800"/>
          </a:xfrm>
          <a:prstGeom prst="rect">
            <a:avLst/>
          </a:prstGeom>
          <a:solidFill>
            <a:schemeClr val="accent1"/>
          </a:solidFill>
        </p:spPr>
        <p:txBody>
          <a:bodyPr spcFirstLastPara="1" wrap="square" lIns="137625" tIns="135475" rIns="137625" bIns="1376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None/>
              <a:defRPr b="1">
                <a:solidFill>
                  <a:schemeClr val="lt1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None/>
              <a:defRPr/>
            </a:lvl9pPr>
          </a:lstStyle>
          <a:p>
            <a:endParaRPr/>
          </a:p>
        </p:txBody>
      </p:sp>
      <p:sp>
        <p:nvSpPr>
          <p:cNvPr id="48" name="Google Shape;48;p8"/>
          <p:cNvSpPr txBox="1">
            <a:spLocks noGrp="1"/>
          </p:cNvSpPr>
          <p:nvPr>
            <p:ph type="body" idx="5"/>
          </p:nvPr>
        </p:nvSpPr>
        <p:spPr>
          <a:xfrm>
            <a:off x="692076" y="4954399"/>
            <a:ext cx="5957700" cy="7896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381000" rtl="0">
              <a:spcBef>
                <a:spcPts val="0"/>
              </a:spcBef>
              <a:spcAft>
                <a:spcPts val="0"/>
              </a:spcAft>
              <a:buSzPts val="2400"/>
              <a:buChar char="●"/>
              <a:defRPr/>
            </a:lvl1pPr>
            <a:lvl2pPr marL="914400" lvl="1" indent="-381000" rtl="0">
              <a:spcBef>
                <a:spcPts val="1500"/>
              </a:spcBef>
              <a:spcAft>
                <a:spcPts val="0"/>
              </a:spcAft>
              <a:buSzPts val="2400"/>
              <a:buChar char="–"/>
              <a:defRPr/>
            </a:lvl2pPr>
            <a:lvl3pPr marL="1371600" lvl="2" indent="-361950" rtl="0">
              <a:spcBef>
                <a:spcPts val="1500"/>
              </a:spcBef>
              <a:spcAft>
                <a:spcPts val="0"/>
              </a:spcAft>
              <a:buSzPts val="2100"/>
              <a:buChar char="–"/>
              <a:defRPr/>
            </a:lvl3pPr>
            <a:lvl4pPr marL="1828800" lvl="3" indent="-361950" rtl="0">
              <a:spcBef>
                <a:spcPts val="1200"/>
              </a:spcBef>
              <a:spcAft>
                <a:spcPts val="0"/>
              </a:spcAft>
              <a:buSzPts val="2100"/>
              <a:buChar char="–"/>
              <a:defRPr/>
            </a:lvl4pPr>
            <a:lvl5pPr marL="2286000" lvl="4" indent="-361950" rtl="0">
              <a:spcBef>
                <a:spcPts val="1200"/>
              </a:spcBef>
              <a:spcAft>
                <a:spcPts val="0"/>
              </a:spcAft>
              <a:buSzPts val="2100"/>
              <a:buChar char="–"/>
              <a:defRPr/>
            </a:lvl5pPr>
            <a:lvl6pPr marL="2743200" lvl="5" indent="-361950" rtl="0">
              <a:spcBef>
                <a:spcPts val="900"/>
              </a:spcBef>
              <a:spcAft>
                <a:spcPts val="0"/>
              </a:spcAft>
              <a:buSzPts val="2100"/>
              <a:buChar char="–"/>
              <a:defRPr/>
            </a:lvl6pPr>
            <a:lvl7pPr marL="3200400" lvl="6" indent="-361950" rtl="0">
              <a:spcBef>
                <a:spcPts val="900"/>
              </a:spcBef>
              <a:spcAft>
                <a:spcPts val="0"/>
              </a:spcAft>
              <a:buSzPts val="2100"/>
              <a:buChar char="–"/>
              <a:defRPr/>
            </a:lvl7pPr>
            <a:lvl8pPr marL="3657600" lvl="7" indent="-361950" rtl="0">
              <a:spcBef>
                <a:spcPts val="600"/>
              </a:spcBef>
              <a:spcAft>
                <a:spcPts val="0"/>
              </a:spcAft>
              <a:buSzPts val="2100"/>
              <a:buChar char="–"/>
              <a:defRPr/>
            </a:lvl8pPr>
            <a:lvl9pPr marL="4114800" lvl="8" indent="-361950" rtl="0">
              <a:spcBef>
                <a:spcPts val="600"/>
              </a:spcBef>
              <a:spcAft>
                <a:spcPts val="300"/>
              </a:spcAft>
              <a:buSzPts val="2100"/>
              <a:buChar char="–"/>
              <a:defRPr/>
            </a:lvl9pPr>
          </a:lstStyle>
          <a:p>
            <a:endParaRPr/>
          </a:p>
        </p:txBody>
      </p:sp>
      <p:sp>
        <p:nvSpPr>
          <p:cNvPr id="49" name="Google Shape;49;p8"/>
          <p:cNvSpPr txBox="1">
            <a:spLocks noGrp="1"/>
          </p:cNvSpPr>
          <p:nvPr>
            <p:ph type="subTitle" idx="6"/>
          </p:nvPr>
        </p:nvSpPr>
        <p:spPr>
          <a:xfrm>
            <a:off x="8377333" y="4766309"/>
            <a:ext cx="4718700" cy="591600"/>
          </a:xfrm>
          <a:prstGeom prst="rect">
            <a:avLst/>
          </a:prstGeom>
          <a:solidFill>
            <a:schemeClr val="accent6"/>
          </a:solidFill>
        </p:spPr>
        <p:txBody>
          <a:bodyPr spcFirstLastPara="1" wrap="square" lIns="137625" tIns="135475" rIns="137625" bIns="1376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None/>
              <a:defRPr sz="2100" b="1">
                <a:solidFill>
                  <a:schemeClr val="lt1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None/>
              <a:defRPr b="1"/>
            </a:lvl2pPr>
            <a:lvl3pPr lvl="2" rtl="0">
              <a:spcBef>
                <a:spcPts val="0"/>
              </a:spcBef>
              <a:spcAft>
                <a:spcPts val="0"/>
              </a:spcAft>
              <a:buNone/>
              <a:defRPr b="1"/>
            </a:lvl3pPr>
            <a:lvl4pPr lvl="3" rtl="0">
              <a:spcBef>
                <a:spcPts val="0"/>
              </a:spcBef>
              <a:spcAft>
                <a:spcPts val="0"/>
              </a:spcAft>
              <a:buNone/>
              <a:defRPr b="1"/>
            </a:lvl4pPr>
            <a:lvl5pPr lvl="4" rtl="0">
              <a:spcBef>
                <a:spcPts val="0"/>
              </a:spcBef>
              <a:spcAft>
                <a:spcPts val="0"/>
              </a:spcAft>
              <a:buNone/>
              <a:defRPr b="1"/>
            </a:lvl5pPr>
            <a:lvl6pPr lvl="5" rtl="0">
              <a:spcBef>
                <a:spcPts val="0"/>
              </a:spcBef>
              <a:spcAft>
                <a:spcPts val="0"/>
              </a:spcAft>
              <a:buNone/>
              <a:defRPr b="1"/>
            </a:lvl6pPr>
            <a:lvl7pPr lvl="6" rtl="0">
              <a:spcBef>
                <a:spcPts val="0"/>
              </a:spcBef>
              <a:spcAft>
                <a:spcPts val="0"/>
              </a:spcAft>
              <a:buNone/>
              <a:defRPr b="1"/>
            </a:lvl7pPr>
            <a:lvl8pPr lvl="7" rtl="0">
              <a:spcBef>
                <a:spcPts val="0"/>
              </a:spcBef>
              <a:spcAft>
                <a:spcPts val="0"/>
              </a:spcAft>
              <a:buNone/>
              <a:defRPr b="1"/>
            </a:lvl8pPr>
            <a:lvl9pPr lvl="8" rtl="0">
              <a:spcBef>
                <a:spcPts val="0"/>
              </a:spcBef>
              <a:spcAft>
                <a:spcPts val="0"/>
              </a:spcAft>
              <a:buNone/>
              <a:defRPr b="1"/>
            </a:lvl9pPr>
          </a:lstStyle>
          <a:p>
            <a:endParaRPr/>
          </a:p>
        </p:txBody>
      </p:sp>
      <p:sp>
        <p:nvSpPr>
          <p:cNvPr id="50" name="Google Shape;50;p8"/>
          <p:cNvSpPr txBox="1">
            <a:spLocks noGrp="1"/>
          </p:cNvSpPr>
          <p:nvPr>
            <p:ph type="subTitle" idx="7"/>
          </p:nvPr>
        </p:nvSpPr>
        <p:spPr>
          <a:xfrm>
            <a:off x="8377333" y="5526053"/>
            <a:ext cx="4718700" cy="591600"/>
          </a:xfrm>
          <a:prstGeom prst="rect">
            <a:avLst/>
          </a:prstGeom>
          <a:solidFill>
            <a:schemeClr val="accent4"/>
          </a:solidFill>
        </p:spPr>
        <p:txBody>
          <a:bodyPr spcFirstLastPara="1" wrap="square" lIns="137625" tIns="135475" rIns="137625" bIns="1376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None/>
              <a:defRPr sz="2100" b="1">
                <a:solidFill>
                  <a:schemeClr val="lt1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None/>
              <a:defRPr b="1"/>
            </a:lvl2pPr>
            <a:lvl3pPr lvl="2" rtl="0">
              <a:spcBef>
                <a:spcPts val="0"/>
              </a:spcBef>
              <a:spcAft>
                <a:spcPts val="0"/>
              </a:spcAft>
              <a:buNone/>
              <a:defRPr b="1"/>
            </a:lvl3pPr>
            <a:lvl4pPr lvl="3" rtl="0">
              <a:spcBef>
                <a:spcPts val="0"/>
              </a:spcBef>
              <a:spcAft>
                <a:spcPts val="0"/>
              </a:spcAft>
              <a:buNone/>
              <a:defRPr b="1"/>
            </a:lvl4pPr>
            <a:lvl5pPr lvl="4" rtl="0">
              <a:spcBef>
                <a:spcPts val="0"/>
              </a:spcBef>
              <a:spcAft>
                <a:spcPts val="0"/>
              </a:spcAft>
              <a:buNone/>
              <a:defRPr b="1"/>
            </a:lvl5pPr>
            <a:lvl6pPr lvl="5" rtl="0">
              <a:spcBef>
                <a:spcPts val="0"/>
              </a:spcBef>
              <a:spcAft>
                <a:spcPts val="0"/>
              </a:spcAft>
              <a:buNone/>
              <a:defRPr b="1"/>
            </a:lvl6pPr>
            <a:lvl7pPr lvl="6" rtl="0">
              <a:spcBef>
                <a:spcPts val="0"/>
              </a:spcBef>
              <a:spcAft>
                <a:spcPts val="0"/>
              </a:spcAft>
              <a:buNone/>
              <a:defRPr b="1"/>
            </a:lvl7pPr>
            <a:lvl8pPr lvl="7" rtl="0">
              <a:spcBef>
                <a:spcPts val="0"/>
              </a:spcBef>
              <a:spcAft>
                <a:spcPts val="0"/>
              </a:spcAft>
              <a:buNone/>
              <a:defRPr b="1"/>
            </a:lvl8pPr>
            <a:lvl9pPr lvl="8" rtl="0">
              <a:spcBef>
                <a:spcPts val="0"/>
              </a:spcBef>
              <a:spcAft>
                <a:spcPts val="0"/>
              </a:spcAft>
              <a:buNone/>
              <a:defRPr b="1"/>
            </a:lvl9pPr>
          </a:lstStyle>
          <a:p>
            <a:endParaRPr/>
          </a:p>
        </p:txBody>
      </p:sp>
      <p:sp>
        <p:nvSpPr>
          <p:cNvPr id="51" name="Google Shape;51;p8"/>
          <p:cNvSpPr txBox="1">
            <a:spLocks noGrp="1"/>
          </p:cNvSpPr>
          <p:nvPr>
            <p:ph type="sldNum" idx="12"/>
          </p:nvPr>
        </p:nvSpPr>
        <p:spPr>
          <a:xfrm>
            <a:off x="692070" y="7189568"/>
            <a:ext cx="1085700" cy="2700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buNone/>
              <a:defRPr sz="1200">
                <a:latin typeface="Montserrat Medium"/>
                <a:ea typeface="Montserrat Medium"/>
                <a:cs typeface="Montserrat Medium"/>
                <a:sym typeface="Montserrat Medium"/>
              </a:defRPr>
            </a:lvl1pPr>
            <a:lvl2pPr lvl="1" rtl="0">
              <a:buNone/>
              <a:defRPr sz="1200">
                <a:latin typeface="Montserrat Medium"/>
                <a:ea typeface="Montserrat Medium"/>
                <a:cs typeface="Montserrat Medium"/>
                <a:sym typeface="Montserrat Medium"/>
              </a:defRPr>
            </a:lvl2pPr>
            <a:lvl3pPr lvl="2" rtl="0">
              <a:buNone/>
              <a:defRPr sz="1200">
                <a:latin typeface="Montserrat Medium"/>
                <a:ea typeface="Montserrat Medium"/>
                <a:cs typeface="Montserrat Medium"/>
                <a:sym typeface="Montserrat Medium"/>
              </a:defRPr>
            </a:lvl3pPr>
            <a:lvl4pPr lvl="3" rtl="0">
              <a:buNone/>
              <a:defRPr sz="1200">
                <a:latin typeface="Montserrat Medium"/>
                <a:ea typeface="Montserrat Medium"/>
                <a:cs typeface="Montserrat Medium"/>
                <a:sym typeface="Montserrat Medium"/>
              </a:defRPr>
            </a:lvl4pPr>
            <a:lvl5pPr lvl="4" rtl="0">
              <a:buNone/>
              <a:defRPr sz="1200">
                <a:latin typeface="Montserrat Medium"/>
                <a:ea typeface="Montserrat Medium"/>
                <a:cs typeface="Montserrat Medium"/>
                <a:sym typeface="Montserrat Medium"/>
              </a:defRPr>
            </a:lvl5pPr>
            <a:lvl6pPr lvl="5" rtl="0">
              <a:buNone/>
              <a:defRPr sz="1200">
                <a:latin typeface="Montserrat Medium"/>
                <a:ea typeface="Montserrat Medium"/>
                <a:cs typeface="Montserrat Medium"/>
                <a:sym typeface="Montserrat Medium"/>
              </a:defRPr>
            </a:lvl6pPr>
            <a:lvl7pPr lvl="6" rtl="0">
              <a:buNone/>
              <a:defRPr sz="1200">
                <a:latin typeface="Montserrat Medium"/>
                <a:ea typeface="Montserrat Medium"/>
                <a:cs typeface="Montserrat Medium"/>
                <a:sym typeface="Montserrat Medium"/>
              </a:defRPr>
            </a:lvl7pPr>
            <a:lvl8pPr lvl="7" rtl="0">
              <a:buNone/>
              <a:defRPr sz="1200">
                <a:latin typeface="Montserrat Medium"/>
                <a:ea typeface="Montserrat Medium"/>
                <a:cs typeface="Montserrat Medium"/>
                <a:sym typeface="Montserrat Medium"/>
              </a:defRPr>
            </a:lvl8pPr>
            <a:lvl9pPr lvl="8" rtl="0">
              <a:buNone/>
              <a:defRPr sz="1200">
                <a:latin typeface="Montserrat Medium"/>
                <a:ea typeface="Montserrat Medium"/>
                <a:cs typeface="Montserrat Medium"/>
                <a:sym typeface="Montserrat Medium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Multiple choice options">
  <p:cSld name="TITLE_ONLY_1_1_1">
    <p:spTree>
      <p:nvGrpSpPr>
        <p:cNvPr id="1" name="Shape 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" name="Google Shape;53;p9"/>
          <p:cNvSpPr txBox="1">
            <a:spLocks noGrp="1"/>
          </p:cNvSpPr>
          <p:nvPr>
            <p:ph type="title"/>
          </p:nvPr>
        </p:nvSpPr>
        <p:spPr>
          <a:xfrm>
            <a:off x="692076" y="667499"/>
            <a:ext cx="9952800" cy="12216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rgbClr val="4B3241"/>
              </a:buClr>
              <a:buSzPts val="3300"/>
              <a:buNone/>
              <a:defRPr>
                <a:solidFill>
                  <a:srgbClr val="4B3241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9pPr>
          </a:lstStyle>
          <a:p>
            <a:endParaRPr/>
          </a:p>
        </p:txBody>
      </p:sp>
      <p:sp>
        <p:nvSpPr>
          <p:cNvPr id="54" name="Google Shape;54;p9"/>
          <p:cNvSpPr txBox="1">
            <a:spLocks noGrp="1"/>
          </p:cNvSpPr>
          <p:nvPr>
            <p:ph type="subTitle" idx="1"/>
          </p:nvPr>
        </p:nvSpPr>
        <p:spPr>
          <a:xfrm>
            <a:off x="692076" y="2157099"/>
            <a:ext cx="4717200" cy="679800"/>
          </a:xfrm>
          <a:prstGeom prst="rect">
            <a:avLst/>
          </a:prstGeom>
          <a:solidFill>
            <a:schemeClr val="accent6"/>
          </a:solidFill>
        </p:spPr>
        <p:txBody>
          <a:bodyPr spcFirstLastPara="1" wrap="square" lIns="137625" tIns="135475" rIns="137625" bIns="1376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None/>
              <a:defRPr>
                <a:solidFill>
                  <a:schemeClr val="lt1"/>
                </a:solidFill>
                <a:latin typeface="Montserrat SemiBold"/>
                <a:ea typeface="Montserrat SemiBold"/>
                <a:cs typeface="Montserrat SemiBold"/>
                <a:sym typeface="Montserrat SemiBol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None/>
              <a:defRPr/>
            </a:lvl9pPr>
          </a:lstStyle>
          <a:p>
            <a:endParaRPr/>
          </a:p>
        </p:txBody>
      </p:sp>
      <p:sp>
        <p:nvSpPr>
          <p:cNvPr id="55" name="Google Shape;55;p9"/>
          <p:cNvSpPr txBox="1">
            <a:spLocks noGrp="1"/>
          </p:cNvSpPr>
          <p:nvPr>
            <p:ph type="body" idx="2"/>
          </p:nvPr>
        </p:nvSpPr>
        <p:spPr>
          <a:xfrm>
            <a:off x="692076" y="3104931"/>
            <a:ext cx="5957700" cy="9462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381000" rtl="0">
              <a:spcBef>
                <a:spcPts val="0"/>
              </a:spcBef>
              <a:spcAft>
                <a:spcPts val="0"/>
              </a:spcAft>
              <a:buSzPts val="2400"/>
              <a:buChar char="●"/>
              <a:defRPr/>
            </a:lvl1pPr>
            <a:lvl2pPr marL="914400" lvl="1" indent="-381000" rtl="0">
              <a:spcBef>
                <a:spcPts val="1500"/>
              </a:spcBef>
              <a:spcAft>
                <a:spcPts val="0"/>
              </a:spcAft>
              <a:buSzPts val="2400"/>
              <a:buChar char="–"/>
              <a:defRPr/>
            </a:lvl2pPr>
            <a:lvl3pPr marL="1371600" lvl="2" indent="-361950" rtl="0">
              <a:spcBef>
                <a:spcPts val="1500"/>
              </a:spcBef>
              <a:spcAft>
                <a:spcPts val="0"/>
              </a:spcAft>
              <a:buSzPts val="2100"/>
              <a:buChar char="–"/>
              <a:defRPr/>
            </a:lvl3pPr>
            <a:lvl4pPr marL="1828800" lvl="3" indent="-361950" rtl="0">
              <a:spcBef>
                <a:spcPts val="1200"/>
              </a:spcBef>
              <a:spcAft>
                <a:spcPts val="0"/>
              </a:spcAft>
              <a:buSzPts val="2100"/>
              <a:buChar char="–"/>
              <a:defRPr/>
            </a:lvl4pPr>
            <a:lvl5pPr marL="2286000" lvl="4" indent="-361950" rtl="0">
              <a:spcBef>
                <a:spcPts val="1200"/>
              </a:spcBef>
              <a:spcAft>
                <a:spcPts val="0"/>
              </a:spcAft>
              <a:buSzPts val="2100"/>
              <a:buChar char="–"/>
              <a:defRPr/>
            </a:lvl5pPr>
            <a:lvl6pPr marL="2743200" lvl="5" indent="-361950" rtl="0">
              <a:spcBef>
                <a:spcPts val="900"/>
              </a:spcBef>
              <a:spcAft>
                <a:spcPts val="0"/>
              </a:spcAft>
              <a:buSzPts val="2100"/>
              <a:buChar char="–"/>
              <a:defRPr/>
            </a:lvl6pPr>
            <a:lvl7pPr marL="3200400" lvl="6" indent="-361950" rtl="0">
              <a:spcBef>
                <a:spcPts val="900"/>
              </a:spcBef>
              <a:spcAft>
                <a:spcPts val="0"/>
              </a:spcAft>
              <a:buSzPts val="2100"/>
              <a:buChar char="–"/>
              <a:defRPr/>
            </a:lvl7pPr>
            <a:lvl8pPr marL="3657600" lvl="7" indent="-361950" rtl="0">
              <a:spcBef>
                <a:spcPts val="600"/>
              </a:spcBef>
              <a:spcAft>
                <a:spcPts val="0"/>
              </a:spcAft>
              <a:buSzPts val="2100"/>
              <a:buChar char="–"/>
              <a:defRPr/>
            </a:lvl8pPr>
            <a:lvl9pPr marL="4114800" lvl="8" indent="-361950" rtl="0">
              <a:spcBef>
                <a:spcPts val="600"/>
              </a:spcBef>
              <a:spcAft>
                <a:spcPts val="300"/>
              </a:spcAft>
              <a:buSzPts val="2100"/>
              <a:buChar char="–"/>
              <a:defRPr/>
            </a:lvl9pPr>
          </a:lstStyle>
          <a:p>
            <a:endParaRPr/>
          </a:p>
        </p:txBody>
      </p:sp>
      <p:sp>
        <p:nvSpPr>
          <p:cNvPr id="56" name="Google Shape;56;p9"/>
          <p:cNvSpPr txBox="1">
            <a:spLocks noGrp="1"/>
          </p:cNvSpPr>
          <p:nvPr>
            <p:ph type="subTitle" idx="3"/>
          </p:nvPr>
        </p:nvSpPr>
        <p:spPr>
          <a:xfrm>
            <a:off x="7138276" y="2157099"/>
            <a:ext cx="4717200" cy="679800"/>
          </a:xfrm>
          <a:prstGeom prst="rect">
            <a:avLst/>
          </a:prstGeom>
          <a:solidFill>
            <a:schemeClr val="accent5"/>
          </a:solidFill>
        </p:spPr>
        <p:txBody>
          <a:bodyPr spcFirstLastPara="1" wrap="square" lIns="137625" tIns="135475" rIns="137625" bIns="1376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None/>
              <a:defRPr>
                <a:solidFill>
                  <a:schemeClr val="lt1"/>
                </a:solidFill>
                <a:latin typeface="Montserrat SemiBold"/>
                <a:ea typeface="Montserrat SemiBold"/>
                <a:cs typeface="Montserrat SemiBold"/>
                <a:sym typeface="Montserrat SemiBol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None/>
              <a:defRPr/>
            </a:lvl9pPr>
          </a:lstStyle>
          <a:p>
            <a:endParaRPr/>
          </a:p>
        </p:txBody>
      </p:sp>
      <p:sp>
        <p:nvSpPr>
          <p:cNvPr id="57" name="Google Shape;57;p9"/>
          <p:cNvSpPr txBox="1">
            <a:spLocks noGrp="1"/>
          </p:cNvSpPr>
          <p:nvPr>
            <p:ph type="body" idx="4"/>
          </p:nvPr>
        </p:nvSpPr>
        <p:spPr>
          <a:xfrm>
            <a:off x="7138276" y="3104931"/>
            <a:ext cx="5957700" cy="9462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381000" rtl="0">
              <a:spcBef>
                <a:spcPts val="0"/>
              </a:spcBef>
              <a:spcAft>
                <a:spcPts val="0"/>
              </a:spcAft>
              <a:buSzPts val="2400"/>
              <a:buChar char="●"/>
              <a:defRPr/>
            </a:lvl1pPr>
            <a:lvl2pPr marL="914400" lvl="1" indent="-381000" rtl="0">
              <a:spcBef>
                <a:spcPts val="1500"/>
              </a:spcBef>
              <a:spcAft>
                <a:spcPts val="0"/>
              </a:spcAft>
              <a:buSzPts val="2400"/>
              <a:buChar char="–"/>
              <a:defRPr/>
            </a:lvl2pPr>
            <a:lvl3pPr marL="1371600" lvl="2" indent="-361950" rtl="0">
              <a:spcBef>
                <a:spcPts val="1500"/>
              </a:spcBef>
              <a:spcAft>
                <a:spcPts val="0"/>
              </a:spcAft>
              <a:buSzPts val="2100"/>
              <a:buChar char="–"/>
              <a:defRPr/>
            </a:lvl3pPr>
            <a:lvl4pPr marL="1828800" lvl="3" indent="-361950" rtl="0">
              <a:spcBef>
                <a:spcPts val="1200"/>
              </a:spcBef>
              <a:spcAft>
                <a:spcPts val="0"/>
              </a:spcAft>
              <a:buSzPts val="2100"/>
              <a:buChar char="–"/>
              <a:defRPr/>
            </a:lvl4pPr>
            <a:lvl5pPr marL="2286000" lvl="4" indent="-361950" rtl="0">
              <a:spcBef>
                <a:spcPts val="1200"/>
              </a:spcBef>
              <a:spcAft>
                <a:spcPts val="0"/>
              </a:spcAft>
              <a:buSzPts val="2100"/>
              <a:buChar char="–"/>
              <a:defRPr/>
            </a:lvl5pPr>
            <a:lvl6pPr marL="2743200" lvl="5" indent="-361950" rtl="0">
              <a:spcBef>
                <a:spcPts val="900"/>
              </a:spcBef>
              <a:spcAft>
                <a:spcPts val="0"/>
              </a:spcAft>
              <a:buSzPts val="2100"/>
              <a:buChar char="–"/>
              <a:defRPr/>
            </a:lvl6pPr>
            <a:lvl7pPr marL="3200400" lvl="6" indent="-361950" rtl="0">
              <a:spcBef>
                <a:spcPts val="900"/>
              </a:spcBef>
              <a:spcAft>
                <a:spcPts val="0"/>
              </a:spcAft>
              <a:buSzPts val="2100"/>
              <a:buChar char="–"/>
              <a:defRPr/>
            </a:lvl7pPr>
            <a:lvl8pPr marL="3657600" lvl="7" indent="-361950" rtl="0">
              <a:spcBef>
                <a:spcPts val="600"/>
              </a:spcBef>
              <a:spcAft>
                <a:spcPts val="0"/>
              </a:spcAft>
              <a:buSzPts val="2100"/>
              <a:buChar char="–"/>
              <a:defRPr/>
            </a:lvl8pPr>
            <a:lvl9pPr marL="4114800" lvl="8" indent="-361950" rtl="0">
              <a:spcBef>
                <a:spcPts val="600"/>
              </a:spcBef>
              <a:spcAft>
                <a:spcPts val="300"/>
              </a:spcAft>
              <a:buSzPts val="2100"/>
              <a:buChar char="–"/>
              <a:defRPr/>
            </a:lvl9pPr>
          </a:lstStyle>
          <a:p>
            <a:endParaRPr/>
          </a:p>
        </p:txBody>
      </p:sp>
      <p:sp>
        <p:nvSpPr>
          <p:cNvPr id="58" name="Google Shape;58;p9"/>
          <p:cNvSpPr txBox="1">
            <a:spLocks noGrp="1"/>
          </p:cNvSpPr>
          <p:nvPr>
            <p:ph type="subTitle" idx="5"/>
          </p:nvPr>
        </p:nvSpPr>
        <p:spPr>
          <a:xfrm>
            <a:off x="692076" y="4428304"/>
            <a:ext cx="4717200" cy="679800"/>
          </a:xfrm>
          <a:prstGeom prst="rect">
            <a:avLst/>
          </a:prstGeom>
          <a:solidFill>
            <a:schemeClr val="accent1"/>
          </a:solidFill>
        </p:spPr>
        <p:txBody>
          <a:bodyPr spcFirstLastPara="1" wrap="square" lIns="137625" tIns="135475" rIns="137625" bIns="1376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None/>
              <a:defRPr>
                <a:solidFill>
                  <a:schemeClr val="lt1"/>
                </a:solidFill>
                <a:latin typeface="Montserrat SemiBold"/>
                <a:ea typeface="Montserrat SemiBold"/>
                <a:cs typeface="Montserrat SemiBold"/>
                <a:sym typeface="Montserrat SemiBol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None/>
              <a:defRPr/>
            </a:lvl9pPr>
          </a:lstStyle>
          <a:p>
            <a:endParaRPr/>
          </a:p>
        </p:txBody>
      </p:sp>
      <p:sp>
        <p:nvSpPr>
          <p:cNvPr id="59" name="Google Shape;59;p9"/>
          <p:cNvSpPr txBox="1">
            <a:spLocks noGrp="1"/>
          </p:cNvSpPr>
          <p:nvPr>
            <p:ph type="body" idx="6"/>
          </p:nvPr>
        </p:nvSpPr>
        <p:spPr>
          <a:xfrm>
            <a:off x="692076" y="5376136"/>
            <a:ext cx="5957700" cy="9462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381000" rtl="0">
              <a:spcBef>
                <a:spcPts val="0"/>
              </a:spcBef>
              <a:spcAft>
                <a:spcPts val="0"/>
              </a:spcAft>
              <a:buSzPts val="2400"/>
              <a:buChar char="●"/>
              <a:defRPr/>
            </a:lvl1pPr>
            <a:lvl2pPr marL="914400" lvl="1" indent="-381000" rtl="0">
              <a:spcBef>
                <a:spcPts val="1500"/>
              </a:spcBef>
              <a:spcAft>
                <a:spcPts val="0"/>
              </a:spcAft>
              <a:buSzPts val="2400"/>
              <a:buChar char="–"/>
              <a:defRPr/>
            </a:lvl2pPr>
            <a:lvl3pPr marL="1371600" lvl="2" indent="-361950" rtl="0">
              <a:spcBef>
                <a:spcPts val="1500"/>
              </a:spcBef>
              <a:spcAft>
                <a:spcPts val="0"/>
              </a:spcAft>
              <a:buSzPts val="2100"/>
              <a:buChar char="–"/>
              <a:defRPr/>
            </a:lvl3pPr>
            <a:lvl4pPr marL="1828800" lvl="3" indent="-361950" rtl="0">
              <a:spcBef>
                <a:spcPts val="1200"/>
              </a:spcBef>
              <a:spcAft>
                <a:spcPts val="0"/>
              </a:spcAft>
              <a:buSzPts val="2100"/>
              <a:buChar char="–"/>
              <a:defRPr/>
            </a:lvl4pPr>
            <a:lvl5pPr marL="2286000" lvl="4" indent="-361950" rtl="0">
              <a:spcBef>
                <a:spcPts val="1200"/>
              </a:spcBef>
              <a:spcAft>
                <a:spcPts val="0"/>
              </a:spcAft>
              <a:buSzPts val="2100"/>
              <a:buChar char="–"/>
              <a:defRPr/>
            </a:lvl5pPr>
            <a:lvl6pPr marL="2743200" lvl="5" indent="-361950" rtl="0">
              <a:spcBef>
                <a:spcPts val="900"/>
              </a:spcBef>
              <a:spcAft>
                <a:spcPts val="0"/>
              </a:spcAft>
              <a:buSzPts val="2100"/>
              <a:buChar char="–"/>
              <a:defRPr/>
            </a:lvl6pPr>
            <a:lvl7pPr marL="3200400" lvl="6" indent="-361950" rtl="0">
              <a:spcBef>
                <a:spcPts val="900"/>
              </a:spcBef>
              <a:spcAft>
                <a:spcPts val="0"/>
              </a:spcAft>
              <a:buSzPts val="2100"/>
              <a:buChar char="–"/>
              <a:defRPr/>
            </a:lvl7pPr>
            <a:lvl8pPr marL="3657600" lvl="7" indent="-361950" rtl="0">
              <a:spcBef>
                <a:spcPts val="600"/>
              </a:spcBef>
              <a:spcAft>
                <a:spcPts val="0"/>
              </a:spcAft>
              <a:buSzPts val="2100"/>
              <a:buChar char="–"/>
              <a:defRPr/>
            </a:lvl8pPr>
            <a:lvl9pPr marL="4114800" lvl="8" indent="-361950" rtl="0">
              <a:spcBef>
                <a:spcPts val="600"/>
              </a:spcBef>
              <a:spcAft>
                <a:spcPts val="300"/>
              </a:spcAft>
              <a:buSzPts val="2100"/>
              <a:buChar char="–"/>
              <a:defRPr/>
            </a:lvl9pPr>
          </a:lstStyle>
          <a:p>
            <a:endParaRPr/>
          </a:p>
        </p:txBody>
      </p:sp>
      <p:sp>
        <p:nvSpPr>
          <p:cNvPr id="60" name="Google Shape;60;p9"/>
          <p:cNvSpPr txBox="1">
            <a:spLocks noGrp="1"/>
          </p:cNvSpPr>
          <p:nvPr>
            <p:ph type="subTitle" idx="7"/>
          </p:nvPr>
        </p:nvSpPr>
        <p:spPr>
          <a:xfrm>
            <a:off x="7138276" y="4428304"/>
            <a:ext cx="4717200" cy="679800"/>
          </a:xfrm>
          <a:prstGeom prst="rect">
            <a:avLst/>
          </a:prstGeom>
          <a:solidFill>
            <a:schemeClr val="accent4"/>
          </a:solidFill>
        </p:spPr>
        <p:txBody>
          <a:bodyPr spcFirstLastPara="1" wrap="square" lIns="137625" tIns="135475" rIns="137625" bIns="1376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None/>
              <a:defRPr>
                <a:solidFill>
                  <a:schemeClr val="lt1"/>
                </a:solidFill>
                <a:latin typeface="Montserrat SemiBold"/>
                <a:ea typeface="Montserrat SemiBold"/>
                <a:cs typeface="Montserrat SemiBold"/>
                <a:sym typeface="Montserrat SemiBol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None/>
              <a:defRPr/>
            </a:lvl9pPr>
          </a:lstStyle>
          <a:p>
            <a:endParaRPr/>
          </a:p>
        </p:txBody>
      </p:sp>
      <p:sp>
        <p:nvSpPr>
          <p:cNvPr id="61" name="Google Shape;61;p9"/>
          <p:cNvSpPr txBox="1">
            <a:spLocks noGrp="1"/>
          </p:cNvSpPr>
          <p:nvPr>
            <p:ph type="body" idx="8"/>
          </p:nvPr>
        </p:nvSpPr>
        <p:spPr>
          <a:xfrm>
            <a:off x="7138276" y="5376136"/>
            <a:ext cx="5957700" cy="9462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381000" rtl="0">
              <a:spcBef>
                <a:spcPts val="0"/>
              </a:spcBef>
              <a:spcAft>
                <a:spcPts val="0"/>
              </a:spcAft>
              <a:buSzPts val="2400"/>
              <a:buChar char="●"/>
              <a:defRPr/>
            </a:lvl1pPr>
            <a:lvl2pPr marL="914400" lvl="1" indent="-381000" rtl="0">
              <a:spcBef>
                <a:spcPts val="1500"/>
              </a:spcBef>
              <a:spcAft>
                <a:spcPts val="0"/>
              </a:spcAft>
              <a:buSzPts val="2400"/>
              <a:buChar char="–"/>
              <a:defRPr/>
            </a:lvl2pPr>
            <a:lvl3pPr marL="1371600" lvl="2" indent="-361950" rtl="0">
              <a:spcBef>
                <a:spcPts val="1500"/>
              </a:spcBef>
              <a:spcAft>
                <a:spcPts val="0"/>
              </a:spcAft>
              <a:buSzPts val="2100"/>
              <a:buChar char="–"/>
              <a:defRPr/>
            </a:lvl3pPr>
            <a:lvl4pPr marL="1828800" lvl="3" indent="-361950" rtl="0">
              <a:spcBef>
                <a:spcPts val="1200"/>
              </a:spcBef>
              <a:spcAft>
                <a:spcPts val="0"/>
              </a:spcAft>
              <a:buSzPts val="2100"/>
              <a:buChar char="–"/>
              <a:defRPr/>
            </a:lvl4pPr>
            <a:lvl5pPr marL="2286000" lvl="4" indent="-361950" rtl="0">
              <a:spcBef>
                <a:spcPts val="1200"/>
              </a:spcBef>
              <a:spcAft>
                <a:spcPts val="0"/>
              </a:spcAft>
              <a:buSzPts val="2100"/>
              <a:buChar char="–"/>
              <a:defRPr/>
            </a:lvl5pPr>
            <a:lvl6pPr marL="2743200" lvl="5" indent="-361950" rtl="0">
              <a:spcBef>
                <a:spcPts val="900"/>
              </a:spcBef>
              <a:spcAft>
                <a:spcPts val="0"/>
              </a:spcAft>
              <a:buSzPts val="2100"/>
              <a:buChar char="–"/>
              <a:defRPr/>
            </a:lvl6pPr>
            <a:lvl7pPr marL="3200400" lvl="6" indent="-361950" rtl="0">
              <a:spcBef>
                <a:spcPts val="900"/>
              </a:spcBef>
              <a:spcAft>
                <a:spcPts val="0"/>
              </a:spcAft>
              <a:buSzPts val="2100"/>
              <a:buChar char="–"/>
              <a:defRPr/>
            </a:lvl7pPr>
            <a:lvl8pPr marL="3657600" lvl="7" indent="-361950" rtl="0">
              <a:spcBef>
                <a:spcPts val="600"/>
              </a:spcBef>
              <a:spcAft>
                <a:spcPts val="0"/>
              </a:spcAft>
              <a:buSzPts val="2100"/>
              <a:buChar char="–"/>
              <a:defRPr/>
            </a:lvl8pPr>
            <a:lvl9pPr marL="4114800" lvl="8" indent="-361950" rtl="0">
              <a:spcBef>
                <a:spcPts val="600"/>
              </a:spcBef>
              <a:spcAft>
                <a:spcPts val="300"/>
              </a:spcAft>
              <a:buSzPts val="2100"/>
              <a:buChar char="–"/>
              <a:defRPr/>
            </a:lvl9pPr>
          </a:lstStyle>
          <a:p>
            <a:endParaRPr/>
          </a:p>
        </p:txBody>
      </p:sp>
      <p:sp>
        <p:nvSpPr>
          <p:cNvPr id="62" name="Google Shape;62;p9"/>
          <p:cNvSpPr txBox="1">
            <a:spLocks noGrp="1"/>
          </p:cNvSpPr>
          <p:nvPr>
            <p:ph type="sldNum" idx="12"/>
          </p:nvPr>
        </p:nvSpPr>
        <p:spPr>
          <a:xfrm>
            <a:off x="692070" y="7189568"/>
            <a:ext cx="1085700" cy="2700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buNone/>
              <a:defRPr sz="1200">
                <a:latin typeface="Montserrat Medium"/>
                <a:ea typeface="Montserrat Medium"/>
                <a:cs typeface="Montserrat Medium"/>
                <a:sym typeface="Montserrat Medium"/>
              </a:defRPr>
            </a:lvl1pPr>
            <a:lvl2pPr lvl="1" rtl="0">
              <a:buNone/>
              <a:defRPr sz="1200">
                <a:latin typeface="Montserrat Medium"/>
                <a:ea typeface="Montserrat Medium"/>
                <a:cs typeface="Montserrat Medium"/>
                <a:sym typeface="Montserrat Medium"/>
              </a:defRPr>
            </a:lvl2pPr>
            <a:lvl3pPr lvl="2" rtl="0">
              <a:buNone/>
              <a:defRPr sz="1200">
                <a:latin typeface="Montserrat Medium"/>
                <a:ea typeface="Montserrat Medium"/>
                <a:cs typeface="Montserrat Medium"/>
                <a:sym typeface="Montserrat Medium"/>
              </a:defRPr>
            </a:lvl3pPr>
            <a:lvl4pPr lvl="3" rtl="0">
              <a:buNone/>
              <a:defRPr sz="1200">
                <a:latin typeface="Montserrat Medium"/>
                <a:ea typeface="Montserrat Medium"/>
                <a:cs typeface="Montserrat Medium"/>
                <a:sym typeface="Montserrat Medium"/>
              </a:defRPr>
            </a:lvl4pPr>
            <a:lvl5pPr lvl="4" rtl="0">
              <a:buNone/>
              <a:defRPr sz="1200">
                <a:latin typeface="Montserrat Medium"/>
                <a:ea typeface="Montserrat Medium"/>
                <a:cs typeface="Montserrat Medium"/>
                <a:sym typeface="Montserrat Medium"/>
              </a:defRPr>
            </a:lvl5pPr>
            <a:lvl6pPr lvl="5" rtl="0">
              <a:buNone/>
              <a:defRPr sz="1200">
                <a:latin typeface="Montserrat Medium"/>
                <a:ea typeface="Montserrat Medium"/>
                <a:cs typeface="Montserrat Medium"/>
                <a:sym typeface="Montserrat Medium"/>
              </a:defRPr>
            </a:lvl6pPr>
            <a:lvl7pPr lvl="6" rtl="0">
              <a:buNone/>
              <a:defRPr sz="1200">
                <a:latin typeface="Montserrat Medium"/>
                <a:ea typeface="Montserrat Medium"/>
                <a:cs typeface="Montserrat Medium"/>
                <a:sym typeface="Montserrat Medium"/>
              </a:defRPr>
            </a:lvl7pPr>
            <a:lvl8pPr lvl="7" rtl="0">
              <a:buNone/>
              <a:defRPr sz="1200">
                <a:latin typeface="Montserrat Medium"/>
                <a:ea typeface="Montserrat Medium"/>
                <a:cs typeface="Montserrat Medium"/>
                <a:sym typeface="Montserrat Medium"/>
              </a:defRPr>
            </a:lvl8pPr>
            <a:lvl9pPr lvl="8" rtl="0">
              <a:buNone/>
              <a:defRPr sz="1200">
                <a:latin typeface="Montserrat Medium"/>
                <a:ea typeface="Montserrat Medium"/>
                <a:cs typeface="Montserrat Medium"/>
                <a:sym typeface="Montserrat Medium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One column text">
  <p:cSld name="ONE_COLUMN_TEXT">
    <p:spTree>
      <p:nvGrpSpPr>
        <p:cNvPr id="1" name="Shape 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" name="Google Shape;64;p10"/>
          <p:cNvSpPr txBox="1">
            <a:spLocks noGrp="1"/>
          </p:cNvSpPr>
          <p:nvPr>
            <p:ph type="title"/>
          </p:nvPr>
        </p:nvSpPr>
        <p:spPr>
          <a:xfrm>
            <a:off x="692076" y="669561"/>
            <a:ext cx="5957700" cy="12204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33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>
            <a:endParaRPr/>
          </a:p>
        </p:txBody>
      </p:sp>
      <p:sp>
        <p:nvSpPr>
          <p:cNvPr id="65" name="Google Shape;65;p10"/>
          <p:cNvSpPr txBox="1">
            <a:spLocks noGrp="1"/>
          </p:cNvSpPr>
          <p:nvPr>
            <p:ph type="body" idx="1"/>
          </p:nvPr>
        </p:nvSpPr>
        <p:spPr>
          <a:xfrm>
            <a:off x="692076" y="2157099"/>
            <a:ext cx="5957700" cy="44715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381000">
              <a:spcBef>
                <a:spcPts val="0"/>
              </a:spcBef>
              <a:spcAft>
                <a:spcPts val="0"/>
              </a:spcAft>
              <a:buSzPts val="2400"/>
              <a:buChar char="●"/>
              <a:defRPr/>
            </a:lvl1pPr>
            <a:lvl2pPr marL="914400" lvl="1" indent="-381000">
              <a:spcBef>
                <a:spcPts val="1500"/>
              </a:spcBef>
              <a:spcAft>
                <a:spcPts val="0"/>
              </a:spcAft>
              <a:buSzPts val="2400"/>
              <a:buChar char="–"/>
              <a:defRPr/>
            </a:lvl2pPr>
            <a:lvl3pPr marL="1371600" lvl="2" indent="-361950">
              <a:spcBef>
                <a:spcPts val="1500"/>
              </a:spcBef>
              <a:spcAft>
                <a:spcPts val="0"/>
              </a:spcAft>
              <a:buSzPts val="2100"/>
              <a:buChar char="–"/>
              <a:defRPr/>
            </a:lvl3pPr>
            <a:lvl4pPr marL="1828800" lvl="3" indent="-361950">
              <a:spcBef>
                <a:spcPts val="1200"/>
              </a:spcBef>
              <a:spcAft>
                <a:spcPts val="0"/>
              </a:spcAft>
              <a:buSzPts val="2100"/>
              <a:buChar char="–"/>
              <a:defRPr/>
            </a:lvl4pPr>
            <a:lvl5pPr marL="2286000" lvl="4" indent="-361950">
              <a:spcBef>
                <a:spcPts val="1200"/>
              </a:spcBef>
              <a:spcAft>
                <a:spcPts val="0"/>
              </a:spcAft>
              <a:buSzPts val="2100"/>
              <a:buChar char="–"/>
              <a:defRPr/>
            </a:lvl5pPr>
            <a:lvl6pPr marL="2743200" lvl="5" indent="-361950">
              <a:spcBef>
                <a:spcPts val="900"/>
              </a:spcBef>
              <a:spcAft>
                <a:spcPts val="0"/>
              </a:spcAft>
              <a:buSzPts val="2100"/>
              <a:buChar char="–"/>
              <a:defRPr/>
            </a:lvl6pPr>
            <a:lvl7pPr marL="3200400" lvl="6" indent="-361950">
              <a:spcBef>
                <a:spcPts val="900"/>
              </a:spcBef>
              <a:spcAft>
                <a:spcPts val="0"/>
              </a:spcAft>
              <a:buSzPts val="2100"/>
              <a:buChar char="–"/>
              <a:defRPr/>
            </a:lvl7pPr>
            <a:lvl8pPr marL="3657600" lvl="7" indent="-361950">
              <a:spcBef>
                <a:spcPts val="600"/>
              </a:spcBef>
              <a:spcAft>
                <a:spcPts val="0"/>
              </a:spcAft>
              <a:buSzPts val="2100"/>
              <a:buChar char="–"/>
              <a:defRPr/>
            </a:lvl8pPr>
            <a:lvl9pPr marL="4114800" lvl="8" indent="-361950">
              <a:spcBef>
                <a:spcPts val="600"/>
              </a:spcBef>
              <a:spcAft>
                <a:spcPts val="300"/>
              </a:spcAft>
              <a:buSzPts val="2100"/>
              <a:buChar char="–"/>
              <a:defRPr/>
            </a:lvl9pPr>
          </a:lstStyle>
          <a:p>
            <a:endParaRPr/>
          </a:p>
        </p:txBody>
      </p:sp>
      <p:sp>
        <p:nvSpPr>
          <p:cNvPr id="66" name="Google Shape;66;p10"/>
          <p:cNvSpPr txBox="1">
            <a:spLocks noGrp="1"/>
          </p:cNvSpPr>
          <p:nvPr>
            <p:ph type="sldNum" idx="12"/>
          </p:nvPr>
        </p:nvSpPr>
        <p:spPr>
          <a:xfrm>
            <a:off x="692070" y="7189568"/>
            <a:ext cx="1085700" cy="2700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buNone/>
              <a:defRPr sz="1200">
                <a:latin typeface="Montserrat Medium"/>
                <a:ea typeface="Montserrat Medium"/>
                <a:cs typeface="Montserrat Medium"/>
                <a:sym typeface="Montserrat Medium"/>
              </a:defRPr>
            </a:lvl1pPr>
            <a:lvl2pPr lvl="1" rtl="0">
              <a:buNone/>
              <a:defRPr sz="1200">
                <a:latin typeface="Montserrat Medium"/>
                <a:ea typeface="Montserrat Medium"/>
                <a:cs typeface="Montserrat Medium"/>
                <a:sym typeface="Montserrat Medium"/>
              </a:defRPr>
            </a:lvl2pPr>
            <a:lvl3pPr lvl="2" rtl="0">
              <a:buNone/>
              <a:defRPr sz="1200">
                <a:latin typeface="Montserrat Medium"/>
                <a:ea typeface="Montserrat Medium"/>
                <a:cs typeface="Montserrat Medium"/>
                <a:sym typeface="Montserrat Medium"/>
              </a:defRPr>
            </a:lvl3pPr>
            <a:lvl4pPr lvl="3" rtl="0">
              <a:buNone/>
              <a:defRPr sz="1200">
                <a:latin typeface="Montserrat Medium"/>
                <a:ea typeface="Montserrat Medium"/>
                <a:cs typeface="Montserrat Medium"/>
                <a:sym typeface="Montserrat Medium"/>
              </a:defRPr>
            </a:lvl4pPr>
            <a:lvl5pPr lvl="4" rtl="0">
              <a:buNone/>
              <a:defRPr sz="1200">
                <a:latin typeface="Montserrat Medium"/>
                <a:ea typeface="Montserrat Medium"/>
                <a:cs typeface="Montserrat Medium"/>
                <a:sym typeface="Montserrat Medium"/>
              </a:defRPr>
            </a:lvl5pPr>
            <a:lvl6pPr lvl="5" rtl="0">
              <a:buNone/>
              <a:defRPr sz="1200">
                <a:latin typeface="Montserrat Medium"/>
                <a:ea typeface="Montserrat Medium"/>
                <a:cs typeface="Montserrat Medium"/>
                <a:sym typeface="Montserrat Medium"/>
              </a:defRPr>
            </a:lvl6pPr>
            <a:lvl7pPr lvl="6" rtl="0">
              <a:buNone/>
              <a:defRPr sz="1200">
                <a:latin typeface="Montserrat Medium"/>
                <a:ea typeface="Montserrat Medium"/>
                <a:cs typeface="Montserrat Medium"/>
                <a:sym typeface="Montserrat Medium"/>
              </a:defRPr>
            </a:lvl7pPr>
            <a:lvl8pPr lvl="7" rtl="0">
              <a:buNone/>
              <a:defRPr sz="1200">
                <a:latin typeface="Montserrat Medium"/>
                <a:ea typeface="Montserrat Medium"/>
                <a:cs typeface="Montserrat Medium"/>
                <a:sym typeface="Montserrat Medium"/>
              </a:defRPr>
            </a:lvl8pPr>
            <a:lvl9pPr lvl="8" rtl="0">
              <a:buNone/>
              <a:defRPr sz="1200">
                <a:latin typeface="Montserrat Medium"/>
                <a:ea typeface="Montserrat Medium"/>
                <a:cs typeface="Montserrat Medium"/>
                <a:sym typeface="Montserrat Medium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Main point">
  <p:cSld name="MAIN_POINT">
    <p:bg>
      <p:bgPr>
        <a:solidFill>
          <a:schemeClr val="accent2"/>
        </a:solidFill>
        <a:effectLst/>
      </p:bgPr>
    </p:bg>
    <p:spTree>
      <p:nvGrpSpPr>
        <p:cNvPr id="1" name="Shape 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Google Shape;68;p11"/>
          <p:cNvSpPr txBox="1">
            <a:spLocks noGrp="1"/>
          </p:cNvSpPr>
          <p:nvPr>
            <p:ph type="title"/>
          </p:nvPr>
        </p:nvSpPr>
        <p:spPr>
          <a:xfrm>
            <a:off x="739235" y="1649491"/>
            <a:ext cx="12356700" cy="51615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rgbClr val="4B3241"/>
              </a:buClr>
              <a:buSzPts val="5400"/>
              <a:buFont typeface="Montserrat SemiBold"/>
              <a:buNone/>
              <a:defRPr sz="5400" b="0" i="1">
                <a:solidFill>
                  <a:srgbClr val="4B3241"/>
                </a:solidFill>
                <a:latin typeface="Montserrat SemiBold"/>
                <a:ea typeface="Montserrat SemiBold"/>
                <a:cs typeface="Montserrat SemiBold"/>
                <a:sym typeface="Montserrat SemiBold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rgbClr val="4B3241"/>
              </a:buClr>
              <a:buSzPts val="5400"/>
              <a:buFont typeface="Montserrat SemiBold"/>
              <a:buNone/>
              <a:defRPr sz="5400">
                <a:solidFill>
                  <a:srgbClr val="4B3241"/>
                </a:solidFill>
                <a:latin typeface="Montserrat SemiBold"/>
                <a:ea typeface="Montserrat SemiBold"/>
                <a:cs typeface="Montserrat SemiBold"/>
                <a:sym typeface="Montserrat SemiBold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rgbClr val="4B3241"/>
              </a:buClr>
              <a:buSzPts val="5400"/>
              <a:buFont typeface="Montserrat SemiBold"/>
              <a:buNone/>
              <a:defRPr sz="5400">
                <a:solidFill>
                  <a:srgbClr val="4B3241"/>
                </a:solidFill>
                <a:latin typeface="Montserrat SemiBold"/>
                <a:ea typeface="Montserrat SemiBold"/>
                <a:cs typeface="Montserrat SemiBold"/>
                <a:sym typeface="Montserrat SemiBold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rgbClr val="4B3241"/>
              </a:buClr>
              <a:buSzPts val="5400"/>
              <a:buFont typeface="Montserrat SemiBold"/>
              <a:buNone/>
              <a:defRPr sz="5400">
                <a:solidFill>
                  <a:srgbClr val="4B3241"/>
                </a:solidFill>
                <a:latin typeface="Montserrat SemiBold"/>
                <a:ea typeface="Montserrat SemiBold"/>
                <a:cs typeface="Montserrat SemiBold"/>
                <a:sym typeface="Montserrat SemiBold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rgbClr val="4B3241"/>
              </a:buClr>
              <a:buSzPts val="5400"/>
              <a:buFont typeface="Montserrat SemiBold"/>
              <a:buNone/>
              <a:defRPr sz="5400">
                <a:solidFill>
                  <a:srgbClr val="4B3241"/>
                </a:solidFill>
                <a:latin typeface="Montserrat SemiBold"/>
                <a:ea typeface="Montserrat SemiBold"/>
                <a:cs typeface="Montserrat SemiBold"/>
                <a:sym typeface="Montserrat SemiBold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rgbClr val="4B3241"/>
              </a:buClr>
              <a:buSzPts val="5400"/>
              <a:buFont typeface="Montserrat SemiBold"/>
              <a:buNone/>
              <a:defRPr sz="5400">
                <a:solidFill>
                  <a:srgbClr val="4B3241"/>
                </a:solidFill>
                <a:latin typeface="Montserrat SemiBold"/>
                <a:ea typeface="Montserrat SemiBold"/>
                <a:cs typeface="Montserrat SemiBold"/>
                <a:sym typeface="Montserrat SemiBold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rgbClr val="4B3241"/>
              </a:buClr>
              <a:buSzPts val="5400"/>
              <a:buFont typeface="Montserrat SemiBold"/>
              <a:buNone/>
              <a:defRPr sz="5400">
                <a:solidFill>
                  <a:srgbClr val="4B3241"/>
                </a:solidFill>
                <a:latin typeface="Montserrat SemiBold"/>
                <a:ea typeface="Montserrat SemiBold"/>
                <a:cs typeface="Montserrat SemiBold"/>
                <a:sym typeface="Montserrat SemiBold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rgbClr val="4B3241"/>
              </a:buClr>
              <a:buSzPts val="5400"/>
              <a:buFont typeface="Montserrat SemiBold"/>
              <a:buNone/>
              <a:defRPr sz="5400">
                <a:solidFill>
                  <a:srgbClr val="4B3241"/>
                </a:solidFill>
                <a:latin typeface="Montserrat SemiBold"/>
                <a:ea typeface="Montserrat SemiBold"/>
                <a:cs typeface="Montserrat SemiBold"/>
                <a:sym typeface="Montserrat SemiBold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rgbClr val="4B3241"/>
              </a:buClr>
              <a:buSzPts val="5400"/>
              <a:buFont typeface="Montserrat SemiBold"/>
              <a:buNone/>
              <a:defRPr sz="5400">
                <a:solidFill>
                  <a:srgbClr val="4B3241"/>
                </a:solidFill>
                <a:latin typeface="Montserrat SemiBold"/>
                <a:ea typeface="Montserrat SemiBold"/>
                <a:cs typeface="Montserrat SemiBold"/>
                <a:sym typeface="Montserrat SemiBold"/>
              </a:defRPr>
            </a:lvl9pPr>
          </a:lstStyle>
          <a:p>
            <a:endParaRPr/>
          </a:p>
        </p:txBody>
      </p:sp>
      <p:sp>
        <p:nvSpPr>
          <p:cNvPr id="69" name="Google Shape;69;p11"/>
          <p:cNvSpPr txBox="1">
            <a:spLocks noGrp="1"/>
          </p:cNvSpPr>
          <p:nvPr>
            <p:ph type="subTitle" idx="1"/>
          </p:nvPr>
        </p:nvSpPr>
        <p:spPr>
          <a:xfrm>
            <a:off x="715524" y="5953903"/>
            <a:ext cx="5934000" cy="1431000"/>
          </a:xfrm>
          <a:prstGeom prst="rect">
            <a:avLst/>
          </a:prstGeom>
        </p:spPr>
        <p:txBody>
          <a:bodyPr spcFirstLastPara="1" wrap="square" lIns="0" tIns="0" rIns="0" bIns="0" anchor="b" anchorCtr="0">
            <a:noAutofit/>
          </a:bodyPr>
          <a:lstStyle>
            <a:lvl1pPr lvl="0">
              <a:lnSpc>
                <a:spcPct val="140000"/>
              </a:lnSpc>
              <a:spcBef>
                <a:spcPts val="1500"/>
              </a:spcBef>
              <a:spcAft>
                <a:spcPts val="0"/>
              </a:spcAft>
              <a:buNone/>
              <a:defRPr sz="2100">
                <a:solidFill>
                  <a:srgbClr val="4B3241"/>
                </a:solidFill>
                <a:latin typeface="Montserrat SemiBold"/>
                <a:ea typeface="Montserrat SemiBold"/>
                <a:cs typeface="Montserrat SemiBold"/>
                <a:sym typeface="Montserrat SemiBold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None/>
              <a:defRPr>
                <a:solidFill>
                  <a:srgbClr val="4B3241"/>
                </a:solidFill>
              </a:defRPr>
            </a:lvl2pPr>
            <a:lvl3pPr lvl="2">
              <a:spcBef>
                <a:spcPts val="1500"/>
              </a:spcBef>
              <a:spcAft>
                <a:spcPts val="0"/>
              </a:spcAft>
              <a:buNone/>
              <a:defRPr>
                <a:solidFill>
                  <a:srgbClr val="4B3241"/>
                </a:solidFill>
              </a:defRPr>
            </a:lvl3pPr>
            <a:lvl4pPr lvl="3">
              <a:spcBef>
                <a:spcPts val="1500"/>
              </a:spcBef>
              <a:spcAft>
                <a:spcPts val="0"/>
              </a:spcAft>
              <a:buNone/>
              <a:defRPr>
                <a:solidFill>
                  <a:srgbClr val="4B3241"/>
                </a:solidFill>
              </a:defRPr>
            </a:lvl4pPr>
            <a:lvl5pPr lvl="4">
              <a:spcBef>
                <a:spcPts val="1500"/>
              </a:spcBef>
              <a:spcAft>
                <a:spcPts val="0"/>
              </a:spcAft>
              <a:buNone/>
              <a:defRPr>
                <a:solidFill>
                  <a:srgbClr val="4B3241"/>
                </a:solidFill>
              </a:defRPr>
            </a:lvl5pPr>
            <a:lvl6pPr lvl="5">
              <a:spcBef>
                <a:spcPts val="1500"/>
              </a:spcBef>
              <a:spcAft>
                <a:spcPts val="0"/>
              </a:spcAft>
              <a:buNone/>
              <a:defRPr>
                <a:solidFill>
                  <a:srgbClr val="4B3241"/>
                </a:solidFill>
              </a:defRPr>
            </a:lvl6pPr>
            <a:lvl7pPr lvl="6">
              <a:spcBef>
                <a:spcPts val="1500"/>
              </a:spcBef>
              <a:spcAft>
                <a:spcPts val="0"/>
              </a:spcAft>
              <a:buNone/>
              <a:defRPr>
                <a:solidFill>
                  <a:srgbClr val="4B3241"/>
                </a:solidFill>
              </a:defRPr>
            </a:lvl7pPr>
            <a:lvl8pPr lvl="7">
              <a:spcBef>
                <a:spcPts val="1500"/>
              </a:spcBef>
              <a:spcAft>
                <a:spcPts val="0"/>
              </a:spcAft>
              <a:buNone/>
              <a:defRPr>
                <a:solidFill>
                  <a:srgbClr val="4B3241"/>
                </a:solidFill>
              </a:defRPr>
            </a:lvl8pPr>
            <a:lvl9pPr lvl="8">
              <a:spcBef>
                <a:spcPts val="1500"/>
              </a:spcBef>
              <a:spcAft>
                <a:spcPts val="1500"/>
              </a:spcAft>
              <a:buNone/>
              <a:defRPr>
                <a:solidFill>
                  <a:srgbClr val="4B3241"/>
                </a:solidFill>
              </a:defRPr>
            </a:lvl9pPr>
          </a:lstStyle>
          <a:p>
            <a:endParaRPr/>
          </a:p>
        </p:txBody>
      </p:sp>
      <p:pic>
        <p:nvPicPr>
          <p:cNvPr id="70" name="Google Shape;70;p11"/>
          <p:cNvPicPr preferRelativeResize="0"/>
          <p:nvPr/>
        </p:nvPicPr>
        <p:blipFill rotWithShape="1">
          <a:blip r:embed="rId2">
            <a:alphaModFix/>
          </a:blip>
          <a:srcRect l="9"/>
          <a:stretch/>
        </p:blipFill>
        <p:spPr>
          <a:xfrm>
            <a:off x="13124760" y="6754035"/>
            <a:ext cx="336618" cy="628727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aption">
  <p:cSld name="CAPTION_ONLY">
    <p:spTree>
      <p:nvGrpSpPr>
        <p:cNvPr id="1" name="Shape 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" name="Google Shape;72;p12"/>
          <p:cNvSpPr txBox="1">
            <a:spLocks noGrp="1"/>
          </p:cNvSpPr>
          <p:nvPr>
            <p:ph type="body" idx="1"/>
          </p:nvPr>
        </p:nvSpPr>
        <p:spPr>
          <a:xfrm>
            <a:off x="705685" y="6938595"/>
            <a:ext cx="5943900" cy="480600"/>
          </a:xfrm>
          <a:prstGeom prst="rect">
            <a:avLst/>
          </a:prstGeom>
        </p:spPr>
        <p:txBody>
          <a:bodyPr spcFirstLastPara="1" wrap="square" lIns="0" tIns="0" rIns="0" bIns="0" anchor="b" anchorCtr="0">
            <a:noAutofit/>
          </a:bodyPr>
          <a:lstStyle>
            <a:lvl1pPr marL="457200" lvl="0" indent="-22860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1pPr>
          </a:lstStyle>
          <a:p>
            <a:endParaRPr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" name="Google Shape;74;p13"/>
          <p:cNvSpPr txBox="1">
            <a:spLocks noGrp="1"/>
          </p:cNvSpPr>
          <p:nvPr>
            <p:ph type="sldNum" idx="12"/>
          </p:nvPr>
        </p:nvSpPr>
        <p:spPr>
          <a:xfrm>
            <a:off x="692070" y="7189568"/>
            <a:ext cx="1085700" cy="2700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buNone/>
              <a:defRPr sz="1200">
                <a:latin typeface="Montserrat Medium"/>
                <a:ea typeface="Montserrat Medium"/>
                <a:cs typeface="Montserrat Medium"/>
                <a:sym typeface="Montserrat Medium"/>
              </a:defRPr>
            </a:lvl1pPr>
            <a:lvl2pPr lvl="1" rtl="0">
              <a:buNone/>
              <a:defRPr sz="1200">
                <a:latin typeface="Montserrat Medium"/>
                <a:ea typeface="Montserrat Medium"/>
                <a:cs typeface="Montserrat Medium"/>
                <a:sym typeface="Montserrat Medium"/>
              </a:defRPr>
            </a:lvl2pPr>
            <a:lvl3pPr lvl="2" rtl="0">
              <a:buNone/>
              <a:defRPr sz="1200">
                <a:latin typeface="Montserrat Medium"/>
                <a:ea typeface="Montserrat Medium"/>
                <a:cs typeface="Montserrat Medium"/>
                <a:sym typeface="Montserrat Medium"/>
              </a:defRPr>
            </a:lvl3pPr>
            <a:lvl4pPr lvl="3" rtl="0">
              <a:buNone/>
              <a:defRPr sz="1200">
                <a:latin typeface="Montserrat Medium"/>
                <a:ea typeface="Montserrat Medium"/>
                <a:cs typeface="Montserrat Medium"/>
                <a:sym typeface="Montserrat Medium"/>
              </a:defRPr>
            </a:lvl4pPr>
            <a:lvl5pPr lvl="4" rtl="0">
              <a:buNone/>
              <a:defRPr sz="1200">
                <a:latin typeface="Montserrat Medium"/>
                <a:ea typeface="Montserrat Medium"/>
                <a:cs typeface="Montserrat Medium"/>
                <a:sym typeface="Montserrat Medium"/>
              </a:defRPr>
            </a:lvl5pPr>
            <a:lvl6pPr lvl="5" rtl="0">
              <a:buNone/>
              <a:defRPr sz="1200">
                <a:latin typeface="Montserrat Medium"/>
                <a:ea typeface="Montserrat Medium"/>
                <a:cs typeface="Montserrat Medium"/>
                <a:sym typeface="Montserrat Medium"/>
              </a:defRPr>
            </a:lvl6pPr>
            <a:lvl7pPr lvl="6" rtl="0">
              <a:buNone/>
              <a:defRPr sz="1200">
                <a:latin typeface="Montserrat Medium"/>
                <a:ea typeface="Montserrat Medium"/>
                <a:cs typeface="Montserrat Medium"/>
                <a:sym typeface="Montserrat Medium"/>
              </a:defRPr>
            </a:lvl7pPr>
            <a:lvl8pPr lvl="7" rtl="0">
              <a:buNone/>
              <a:defRPr sz="1200">
                <a:latin typeface="Montserrat Medium"/>
                <a:ea typeface="Montserrat Medium"/>
                <a:cs typeface="Montserrat Medium"/>
                <a:sym typeface="Montserrat Medium"/>
              </a:defRPr>
            </a:lvl8pPr>
            <a:lvl9pPr lvl="8" rtl="0">
              <a:buNone/>
              <a:defRPr sz="1200">
                <a:latin typeface="Montserrat Medium"/>
                <a:ea typeface="Montserrat Medium"/>
                <a:cs typeface="Montserrat Medium"/>
                <a:sym typeface="Montserrat Medium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bg>
      <p:bgPr>
        <a:solidFill>
          <a:schemeClr val="dk1"/>
        </a:solidFill>
        <a:effectLst/>
      </p:bgPr>
    </p:bg>
    <p:spTree>
      <p:nvGrpSpPr>
        <p:cNvPr id="1" name="Shape 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Google Shape;81;p15"/>
          <p:cNvSpPr txBox="1">
            <a:spLocks noGrp="1"/>
          </p:cNvSpPr>
          <p:nvPr>
            <p:ph type="ctrTitle"/>
          </p:nvPr>
        </p:nvSpPr>
        <p:spPr>
          <a:xfrm>
            <a:off x="692077" y="2157099"/>
            <a:ext cx="12403800" cy="2791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6800"/>
              <a:buFont typeface="Montserrat SemiBold"/>
              <a:buNone/>
              <a:defRPr sz="4500" b="0">
                <a:solidFill>
                  <a:srgbClr val="000000"/>
                </a:solidFill>
                <a:latin typeface="Montserrat SemiBold"/>
                <a:ea typeface="Montserrat SemiBold"/>
                <a:cs typeface="Montserrat SemiBold"/>
                <a:sym typeface="Montserrat SemiBold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700"/>
              <a:buNone/>
              <a:defRPr sz="7800">
                <a:solidFill>
                  <a:srgbClr val="000000"/>
                </a:solidFill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700"/>
              <a:buNone/>
              <a:defRPr sz="7800">
                <a:solidFill>
                  <a:srgbClr val="000000"/>
                </a:solidFill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700"/>
              <a:buNone/>
              <a:defRPr sz="7800">
                <a:solidFill>
                  <a:srgbClr val="000000"/>
                </a:solidFill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700"/>
              <a:buNone/>
              <a:defRPr sz="7800">
                <a:solidFill>
                  <a:srgbClr val="000000"/>
                </a:solidFill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700"/>
              <a:buNone/>
              <a:defRPr sz="7800">
                <a:solidFill>
                  <a:srgbClr val="000000"/>
                </a:solidFill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700"/>
              <a:buNone/>
              <a:defRPr sz="7800">
                <a:solidFill>
                  <a:srgbClr val="000000"/>
                </a:solidFill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700"/>
              <a:buNone/>
              <a:defRPr sz="7800">
                <a:solidFill>
                  <a:srgbClr val="000000"/>
                </a:solidFill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700"/>
              <a:buNone/>
              <a:defRPr sz="7800">
                <a:solidFill>
                  <a:srgbClr val="000000"/>
                </a:solidFill>
              </a:defRPr>
            </a:lvl9pPr>
          </a:lstStyle>
          <a:p>
            <a:endParaRPr/>
          </a:p>
        </p:txBody>
      </p:sp>
      <p:sp>
        <p:nvSpPr>
          <p:cNvPr id="82" name="Google Shape;82;p15"/>
          <p:cNvSpPr txBox="1">
            <a:spLocks noGrp="1"/>
          </p:cNvSpPr>
          <p:nvPr>
            <p:ph type="subTitle" idx="1"/>
          </p:nvPr>
        </p:nvSpPr>
        <p:spPr>
          <a:xfrm>
            <a:off x="692077" y="667499"/>
            <a:ext cx="12403800" cy="1188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100"/>
              <a:buNone/>
              <a:defRPr sz="2700">
                <a:solidFill>
                  <a:srgbClr val="000000"/>
                </a:solidFill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6300"/>
              <a:buNone/>
              <a:defRPr sz="4200">
                <a:solidFill>
                  <a:srgbClr val="000000"/>
                </a:solidFill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6300"/>
              <a:buNone/>
              <a:defRPr sz="4200">
                <a:solidFill>
                  <a:srgbClr val="000000"/>
                </a:solidFill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6300"/>
              <a:buNone/>
              <a:defRPr sz="4200">
                <a:solidFill>
                  <a:srgbClr val="000000"/>
                </a:solidFill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6300"/>
              <a:buNone/>
              <a:defRPr sz="4200">
                <a:solidFill>
                  <a:srgbClr val="000000"/>
                </a:solidFill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6300"/>
              <a:buNone/>
              <a:defRPr sz="4200">
                <a:solidFill>
                  <a:srgbClr val="000000"/>
                </a:solidFill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6300"/>
              <a:buNone/>
              <a:defRPr sz="4200">
                <a:solidFill>
                  <a:srgbClr val="000000"/>
                </a:solidFill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6300"/>
              <a:buNone/>
              <a:defRPr sz="4200">
                <a:solidFill>
                  <a:srgbClr val="000000"/>
                </a:solidFill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6300"/>
              <a:buNone/>
              <a:defRPr sz="4200">
                <a:solidFill>
                  <a:srgbClr val="000000"/>
                </a:solidFill>
              </a:defRPr>
            </a:lvl9pPr>
          </a:lstStyle>
          <a:p>
            <a:endParaRPr/>
          </a:p>
        </p:txBody>
      </p:sp>
      <p:sp>
        <p:nvSpPr>
          <p:cNvPr id="83" name="Google Shape;83;p15"/>
          <p:cNvSpPr txBox="1">
            <a:spLocks noGrp="1"/>
          </p:cNvSpPr>
          <p:nvPr>
            <p:ph type="subTitle" idx="2"/>
          </p:nvPr>
        </p:nvSpPr>
        <p:spPr>
          <a:xfrm>
            <a:off x="692077" y="6157854"/>
            <a:ext cx="5957700" cy="929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b" anchorCtr="0">
            <a:noAutofit/>
          </a:bodyPr>
          <a:lstStyle>
            <a:lvl1pPr lvl="0" algn="l" rtl="0">
              <a:lnSpc>
                <a:spcPct val="130000"/>
              </a:lnSpc>
              <a:spcBef>
                <a:spcPts val="1500"/>
              </a:spcBef>
              <a:spcAft>
                <a:spcPts val="0"/>
              </a:spcAft>
              <a:buSzPts val="3600"/>
              <a:buNone/>
              <a:defRPr sz="2100">
                <a:solidFill>
                  <a:srgbClr val="000000"/>
                </a:solidFill>
                <a:latin typeface="Montserrat SemiBold"/>
                <a:ea typeface="Montserrat SemiBold"/>
                <a:cs typeface="Montserrat SemiBold"/>
                <a:sym typeface="Montserrat SemiBold"/>
              </a:defRPr>
            </a:lvl1pPr>
            <a:lvl2pPr lvl="1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>
                <a:solidFill>
                  <a:srgbClr val="000000"/>
                </a:solidFill>
              </a:defRPr>
            </a:lvl2pPr>
            <a:lvl3pPr lvl="2" algn="l" rtl="0">
              <a:lnSpc>
                <a:spcPct val="130000"/>
              </a:lnSpc>
              <a:spcBef>
                <a:spcPts val="1500"/>
              </a:spcBef>
              <a:spcAft>
                <a:spcPts val="0"/>
              </a:spcAft>
              <a:buSzPts val="3200"/>
              <a:buNone/>
              <a:defRPr>
                <a:solidFill>
                  <a:srgbClr val="000000"/>
                </a:solidFill>
              </a:defRPr>
            </a:lvl3pPr>
            <a:lvl4pPr lvl="3" algn="l" rtl="0">
              <a:lnSpc>
                <a:spcPct val="130000"/>
              </a:lnSpc>
              <a:spcBef>
                <a:spcPts val="1500"/>
              </a:spcBef>
              <a:spcAft>
                <a:spcPts val="0"/>
              </a:spcAft>
              <a:buSzPts val="3200"/>
              <a:buNone/>
              <a:defRPr>
                <a:solidFill>
                  <a:srgbClr val="000000"/>
                </a:solidFill>
              </a:defRPr>
            </a:lvl4pPr>
            <a:lvl5pPr lvl="4" algn="l" rtl="0">
              <a:lnSpc>
                <a:spcPct val="130000"/>
              </a:lnSpc>
              <a:spcBef>
                <a:spcPts val="1500"/>
              </a:spcBef>
              <a:spcAft>
                <a:spcPts val="0"/>
              </a:spcAft>
              <a:buSzPts val="2700"/>
              <a:buNone/>
              <a:defRPr>
                <a:solidFill>
                  <a:srgbClr val="000000"/>
                </a:solidFill>
              </a:defRPr>
            </a:lvl5pPr>
            <a:lvl6pPr lvl="5" algn="l" rtl="0">
              <a:lnSpc>
                <a:spcPct val="130000"/>
              </a:lnSpc>
              <a:spcBef>
                <a:spcPts val="1500"/>
              </a:spcBef>
              <a:spcAft>
                <a:spcPts val="0"/>
              </a:spcAft>
              <a:buSzPts val="2700"/>
              <a:buNone/>
              <a:defRPr>
                <a:solidFill>
                  <a:srgbClr val="000000"/>
                </a:solidFill>
              </a:defRPr>
            </a:lvl6pPr>
            <a:lvl7pPr lvl="6" algn="l" rtl="0">
              <a:lnSpc>
                <a:spcPct val="130000"/>
              </a:lnSpc>
              <a:spcBef>
                <a:spcPts val="1500"/>
              </a:spcBef>
              <a:spcAft>
                <a:spcPts val="0"/>
              </a:spcAft>
              <a:buSzPts val="2300"/>
              <a:buNone/>
              <a:defRPr>
                <a:solidFill>
                  <a:srgbClr val="000000"/>
                </a:solidFill>
              </a:defRPr>
            </a:lvl7pPr>
            <a:lvl8pPr lvl="7" algn="l" rtl="0">
              <a:lnSpc>
                <a:spcPct val="130000"/>
              </a:lnSpc>
              <a:spcBef>
                <a:spcPts val="1500"/>
              </a:spcBef>
              <a:spcAft>
                <a:spcPts val="0"/>
              </a:spcAft>
              <a:buSzPts val="2300"/>
              <a:buNone/>
              <a:defRPr>
                <a:solidFill>
                  <a:srgbClr val="000000"/>
                </a:solidFill>
              </a:defRPr>
            </a:lvl8pPr>
            <a:lvl9pPr lvl="8" algn="l" rtl="0">
              <a:lnSpc>
                <a:spcPct val="130000"/>
              </a:lnSpc>
              <a:spcBef>
                <a:spcPts val="1500"/>
              </a:spcBef>
              <a:spcAft>
                <a:spcPts val="1500"/>
              </a:spcAft>
              <a:buSzPts val="1800"/>
              <a:buNone/>
              <a:defRPr>
                <a:solidFill>
                  <a:srgbClr val="000000"/>
                </a:solidFill>
              </a:defRPr>
            </a:lvl9pPr>
          </a:lstStyle>
          <a:p>
            <a:endParaRPr/>
          </a:p>
        </p:txBody>
      </p:sp>
      <p:pic>
        <p:nvPicPr>
          <p:cNvPr id="84" name="Google Shape;84;p15"/>
          <p:cNvPicPr preferRelativeResize="0"/>
          <p:nvPr/>
        </p:nvPicPr>
        <p:blipFill rotWithShape="1">
          <a:blip r:embed="rId2">
            <a:alphaModFix/>
          </a:blip>
          <a:srcRect l="49" r="59"/>
          <a:stretch/>
        </p:blipFill>
        <p:spPr>
          <a:xfrm>
            <a:off x="9523436" y="5426306"/>
            <a:ext cx="3539188" cy="1922961"/>
          </a:xfrm>
          <a:prstGeom prst="rect">
            <a:avLst/>
          </a:prstGeom>
          <a:noFill/>
          <a:ln>
            <a:noFill/>
          </a:ln>
        </p:spPr>
      </p:pic>
      <p:sp>
        <p:nvSpPr>
          <p:cNvPr id="85" name="Google Shape;85;p15"/>
          <p:cNvSpPr/>
          <p:nvPr/>
        </p:nvSpPr>
        <p:spPr>
          <a:xfrm>
            <a:off x="13117336" y="6688410"/>
            <a:ext cx="670500" cy="1026300"/>
          </a:xfrm>
          <a:prstGeom prst="rect">
            <a:avLst/>
          </a:prstGeom>
          <a:solidFill>
            <a:schemeClr val="dk1"/>
          </a:solidFill>
          <a:ln>
            <a:noFill/>
          </a:ln>
        </p:spPr>
        <p:txBody>
          <a:bodyPr spcFirstLastPara="1" wrap="square" lIns="137625" tIns="137625" rIns="137625" bIns="137625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" name="Google Shape;87;p16"/>
          <p:cNvSpPr txBox="1">
            <a:spLocks noGrp="1"/>
          </p:cNvSpPr>
          <p:nvPr>
            <p:ph type="title"/>
          </p:nvPr>
        </p:nvSpPr>
        <p:spPr>
          <a:xfrm>
            <a:off x="692077" y="667499"/>
            <a:ext cx="9952800" cy="1221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5000"/>
              <a:buNone/>
              <a:defRPr/>
            </a:lvl1pPr>
            <a:lvl2pPr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6300"/>
              <a:buNone/>
              <a:defRPr/>
            </a:lvl2pPr>
            <a:lvl3pPr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6300"/>
              <a:buNone/>
              <a:defRPr/>
            </a:lvl3pPr>
            <a:lvl4pPr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6300"/>
              <a:buNone/>
              <a:defRPr/>
            </a:lvl4pPr>
            <a:lvl5pPr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6300"/>
              <a:buNone/>
              <a:defRPr/>
            </a:lvl5pPr>
            <a:lvl6pPr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6300"/>
              <a:buNone/>
              <a:defRPr/>
            </a:lvl6pPr>
            <a:lvl7pPr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6300"/>
              <a:buNone/>
              <a:defRPr/>
            </a:lvl7pPr>
            <a:lvl8pPr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6300"/>
              <a:buNone/>
              <a:defRPr/>
            </a:lvl8pPr>
            <a:lvl9pPr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6300"/>
              <a:buNone/>
              <a:defRPr/>
            </a:lvl9pPr>
          </a:lstStyle>
          <a:p>
            <a:endParaRPr/>
          </a:p>
        </p:txBody>
      </p:sp>
      <p:sp>
        <p:nvSpPr>
          <p:cNvPr id="88" name="Google Shape;88;p16"/>
          <p:cNvSpPr txBox="1">
            <a:spLocks noGrp="1"/>
          </p:cNvSpPr>
          <p:nvPr>
            <p:ph type="sldNum" idx="12"/>
          </p:nvPr>
        </p:nvSpPr>
        <p:spPr>
          <a:xfrm>
            <a:off x="692070" y="7189568"/>
            <a:ext cx="1085700" cy="27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0" lvl="0" indent="0" algn="l" rtl="0">
              <a:buClr>
                <a:schemeClr val="dk1"/>
              </a:buClr>
              <a:buSzPts val="1200"/>
              <a:buFont typeface="Montserrat Medium"/>
              <a:buNone/>
              <a:defRPr sz="1200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1pPr>
            <a:lvl2pPr marL="0" lvl="1" indent="0" algn="l" rtl="0">
              <a:buClr>
                <a:schemeClr val="dk1"/>
              </a:buClr>
              <a:buSzPts val="1200"/>
              <a:buFont typeface="Montserrat Medium"/>
              <a:buNone/>
              <a:defRPr sz="1200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2pPr>
            <a:lvl3pPr marL="0" lvl="2" indent="0" algn="l" rtl="0">
              <a:buClr>
                <a:schemeClr val="dk1"/>
              </a:buClr>
              <a:buSzPts val="1200"/>
              <a:buFont typeface="Montserrat Medium"/>
              <a:buNone/>
              <a:defRPr sz="1200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3pPr>
            <a:lvl4pPr marL="0" lvl="3" indent="0" algn="l" rtl="0">
              <a:buClr>
                <a:schemeClr val="dk1"/>
              </a:buClr>
              <a:buSzPts val="1200"/>
              <a:buFont typeface="Montserrat Medium"/>
              <a:buNone/>
              <a:defRPr sz="1200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4pPr>
            <a:lvl5pPr marL="0" lvl="4" indent="0" algn="l" rtl="0">
              <a:buClr>
                <a:schemeClr val="dk1"/>
              </a:buClr>
              <a:buSzPts val="1200"/>
              <a:buFont typeface="Montserrat Medium"/>
              <a:buNone/>
              <a:defRPr sz="1200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5pPr>
            <a:lvl6pPr marL="0" lvl="5" indent="0" algn="l" rtl="0">
              <a:buClr>
                <a:schemeClr val="dk1"/>
              </a:buClr>
              <a:buSzPts val="1200"/>
              <a:buFont typeface="Montserrat Medium"/>
              <a:buNone/>
              <a:defRPr sz="1200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6pPr>
            <a:lvl7pPr marL="0" lvl="6" indent="0" algn="l" rtl="0">
              <a:buClr>
                <a:schemeClr val="dk1"/>
              </a:buClr>
              <a:buSzPts val="1200"/>
              <a:buFont typeface="Montserrat Medium"/>
              <a:buNone/>
              <a:defRPr sz="1200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7pPr>
            <a:lvl8pPr marL="0" lvl="7" indent="0" algn="l" rtl="0">
              <a:buClr>
                <a:schemeClr val="dk1"/>
              </a:buClr>
              <a:buSzPts val="1200"/>
              <a:buFont typeface="Montserrat Medium"/>
              <a:buNone/>
              <a:defRPr sz="1200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8pPr>
            <a:lvl9pPr marL="0" lvl="8" indent="0" algn="l" rtl="0">
              <a:buClr>
                <a:schemeClr val="dk1"/>
              </a:buClr>
              <a:buSzPts val="1200"/>
              <a:buFont typeface="Montserrat Medium"/>
              <a:buNone/>
              <a:defRPr sz="1200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" name="Google Shape;90;p17"/>
          <p:cNvSpPr txBox="1">
            <a:spLocks noGrp="1"/>
          </p:cNvSpPr>
          <p:nvPr>
            <p:ph type="sldNum" idx="12"/>
          </p:nvPr>
        </p:nvSpPr>
        <p:spPr>
          <a:xfrm>
            <a:off x="692070" y="7189568"/>
            <a:ext cx="1085700" cy="27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0" lvl="0" indent="0" algn="l" rtl="0">
              <a:buClr>
                <a:schemeClr val="dk1"/>
              </a:buClr>
              <a:buSzPts val="1200"/>
              <a:buFont typeface="Montserrat Medium"/>
              <a:buNone/>
              <a:defRPr sz="1200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1pPr>
            <a:lvl2pPr marL="0" lvl="1" indent="0" algn="l" rtl="0">
              <a:buClr>
                <a:schemeClr val="dk1"/>
              </a:buClr>
              <a:buSzPts val="1200"/>
              <a:buFont typeface="Montserrat Medium"/>
              <a:buNone/>
              <a:defRPr sz="1200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2pPr>
            <a:lvl3pPr marL="0" lvl="2" indent="0" algn="l" rtl="0">
              <a:buClr>
                <a:schemeClr val="dk1"/>
              </a:buClr>
              <a:buSzPts val="1200"/>
              <a:buFont typeface="Montserrat Medium"/>
              <a:buNone/>
              <a:defRPr sz="1200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3pPr>
            <a:lvl4pPr marL="0" lvl="3" indent="0" algn="l" rtl="0">
              <a:buClr>
                <a:schemeClr val="dk1"/>
              </a:buClr>
              <a:buSzPts val="1200"/>
              <a:buFont typeface="Montserrat Medium"/>
              <a:buNone/>
              <a:defRPr sz="1200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4pPr>
            <a:lvl5pPr marL="0" lvl="4" indent="0" algn="l" rtl="0">
              <a:buClr>
                <a:schemeClr val="dk1"/>
              </a:buClr>
              <a:buSzPts val="1200"/>
              <a:buFont typeface="Montserrat Medium"/>
              <a:buNone/>
              <a:defRPr sz="1200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5pPr>
            <a:lvl6pPr marL="0" lvl="5" indent="0" algn="l" rtl="0">
              <a:buClr>
                <a:schemeClr val="dk1"/>
              </a:buClr>
              <a:buSzPts val="1200"/>
              <a:buFont typeface="Montserrat Medium"/>
              <a:buNone/>
              <a:defRPr sz="1200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6pPr>
            <a:lvl7pPr marL="0" lvl="6" indent="0" algn="l" rtl="0">
              <a:buClr>
                <a:schemeClr val="dk1"/>
              </a:buClr>
              <a:buSzPts val="1200"/>
              <a:buFont typeface="Montserrat Medium"/>
              <a:buNone/>
              <a:defRPr sz="1200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7pPr>
            <a:lvl8pPr marL="0" lvl="7" indent="0" algn="l" rtl="0">
              <a:buClr>
                <a:schemeClr val="dk1"/>
              </a:buClr>
              <a:buSzPts val="1200"/>
              <a:buFont typeface="Montserrat Medium"/>
              <a:buNone/>
              <a:defRPr sz="1200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8pPr>
            <a:lvl9pPr marL="0" lvl="8" indent="0" algn="l" rtl="0">
              <a:buClr>
                <a:schemeClr val="dk1"/>
              </a:buClr>
              <a:buSzPts val="1200"/>
              <a:buFont typeface="Montserrat Medium"/>
              <a:buNone/>
              <a:defRPr sz="1200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body">
  <p:cSld name="Title and body">
    <p:spTree>
      <p:nvGrpSpPr>
        <p:cNvPr id="1" name="Shape 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" name="Google Shape;92;p18"/>
          <p:cNvSpPr txBox="1"/>
          <p:nvPr/>
        </p:nvSpPr>
        <p:spPr>
          <a:xfrm>
            <a:off x="626414" y="577995"/>
            <a:ext cx="2733300" cy="69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03225" tIns="51600" rIns="103225" bIns="51600" anchor="t" anchorCtr="0">
            <a:noAutofit/>
          </a:bodyPr>
          <a:lstStyle/>
          <a:p>
            <a:pPr marL="0" marR="0" lvl="0" indent="0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300" b="1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Try this</a:t>
            </a:r>
            <a:endParaRPr sz="1600"/>
          </a:p>
        </p:txBody>
      </p:sp>
      <p:sp>
        <p:nvSpPr>
          <p:cNvPr id="93" name="Google Shape;93;p18"/>
          <p:cNvSpPr txBox="1"/>
          <p:nvPr/>
        </p:nvSpPr>
        <p:spPr>
          <a:xfrm>
            <a:off x="626414" y="7115036"/>
            <a:ext cx="612600" cy="318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03225" tIns="51600" rIns="103225" bIns="51600" anchor="t" anchorCtr="0">
            <a:noAutofit/>
          </a:bodyPr>
          <a:lstStyle/>
          <a:p>
            <a:pPr marL="0" marR="0" lvl="0" indent="0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 sz="120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‹#›</a:t>
            </a:fld>
            <a:endParaRPr sz="1200">
              <a:solidFill>
                <a:schemeClr val="dk1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body">
  <p:cSld name="1_Title and body">
    <p:spTree>
      <p:nvGrpSpPr>
        <p:cNvPr id="1" name="Shape 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" name="Google Shape;95;p19"/>
          <p:cNvSpPr txBox="1"/>
          <p:nvPr/>
        </p:nvSpPr>
        <p:spPr>
          <a:xfrm>
            <a:off x="626414" y="577995"/>
            <a:ext cx="2733300" cy="69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03225" tIns="51600" rIns="103225" bIns="51600" anchor="t" anchorCtr="0">
            <a:noAutofit/>
          </a:bodyPr>
          <a:lstStyle/>
          <a:p>
            <a:pPr marL="0" marR="0" lvl="0" indent="0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300" b="1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Connect</a:t>
            </a:r>
            <a:endParaRPr sz="1600"/>
          </a:p>
        </p:txBody>
      </p:sp>
      <p:sp>
        <p:nvSpPr>
          <p:cNvPr id="96" name="Google Shape;96;p19"/>
          <p:cNvSpPr txBox="1"/>
          <p:nvPr/>
        </p:nvSpPr>
        <p:spPr>
          <a:xfrm>
            <a:off x="626414" y="7115036"/>
            <a:ext cx="612600" cy="318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03225" tIns="51600" rIns="103225" bIns="51600" anchor="t" anchorCtr="0">
            <a:noAutofit/>
          </a:bodyPr>
          <a:lstStyle/>
          <a:p>
            <a:pPr marL="0" marR="0" lvl="0" indent="0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 sz="120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‹#›</a:t>
            </a:fld>
            <a:endParaRPr sz="1200">
              <a:solidFill>
                <a:schemeClr val="dk1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body">
  <p:cSld name="1_Title and body 2">
    <p:spTree>
      <p:nvGrpSpPr>
        <p:cNvPr id="1" name="Shape 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" name="Google Shape;98;p20"/>
          <p:cNvSpPr txBox="1"/>
          <p:nvPr/>
        </p:nvSpPr>
        <p:spPr>
          <a:xfrm>
            <a:off x="626414" y="577995"/>
            <a:ext cx="4902600" cy="69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03225" tIns="51600" rIns="103225" bIns="51600" anchor="t" anchorCtr="0">
            <a:noAutofit/>
          </a:bodyPr>
          <a:lstStyle/>
          <a:p>
            <a:pPr marL="0" marR="0" lvl="0" indent="0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300" b="1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Independent task</a:t>
            </a:r>
            <a:endParaRPr sz="1600"/>
          </a:p>
        </p:txBody>
      </p:sp>
      <p:sp>
        <p:nvSpPr>
          <p:cNvPr id="99" name="Google Shape;99;p20"/>
          <p:cNvSpPr txBox="1"/>
          <p:nvPr/>
        </p:nvSpPr>
        <p:spPr>
          <a:xfrm>
            <a:off x="626414" y="7115036"/>
            <a:ext cx="612600" cy="318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03225" tIns="51600" rIns="103225" bIns="51600" anchor="t" anchorCtr="0">
            <a:noAutofit/>
          </a:bodyPr>
          <a:lstStyle/>
          <a:p>
            <a:pPr marL="0" marR="0" lvl="0" indent="0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 sz="120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‹#›</a:t>
            </a:fld>
            <a:endParaRPr sz="1200">
              <a:solidFill>
                <a:schemeClr val="dk1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body">
  <p:cSld name="1_Title and body 3">
    <p:spTree>
      <p:nvGrpSpPr>
        <p:cNvPr id="1" name="Shape 1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" name="Google Shape;101;p21"/>
          <p:cNvSpPr txBox="1"/>
          <p:nvPr/>
        </p:nvSpPr>
        <p:spPr>
          <a:xfrm>
            <a:off x="626414" y="577995"/>
            <a:ext cx="4902600" cy="69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03225" tIns="51600" rIns="103225" bIns="51600" anchor="t" anchorCtr="0">
            <a:noAutofit/>
          </a:bodyPr>
          <a:lstStyle/>
          <a:p>
            <a:pPr marL="0" marR="0" lvl="0" indent="0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300" b="1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Explore</a:t>
            </a:r>
            <a:endParaRPr sz="1600"/>
          </a:p>
        </p:txBody>
      </p:sp>
      <p:sp>
        <p:nvSpPr>
          <p:cNvPr id="102" name="Google Shape;102;p21"/>
          <p:cNvSpPr txBox="1"/>
          <p:nvPr/>
        </p:nvSpPr>
        <p:spPr>
          <a:xfrm>
            <a:off x="626414" y="7115036"/>
            <a:ext cx="612600" cy="318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03225" tIns="51600" rIns="103225" bIns="51600" anchor="t" anchorCtr="0">
            <a:noAutofit/>
          </a:bodyPr>
          <a:lstStyle/>
          <a:p>
            <a:pPr marL="0" marR="0" lvl="0" indent="0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 sz="120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‹#›</a:t>
            </a:fld>
            <a:endParaRPr sz="1200">
              <a:solidFill>
                <a:schemeClr val="dk1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wo columns" type="twoColTx">
  <p:cSld name="TITLE_AND_TWO_COLUMNS">
    <p:spTree>
      <p:nvGrpSpPr>
        <p:cNvPr id="1" name="Shape 1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" name="Google Shape;104;p22"/>
          <p:cNvSpPr txBox="1">
            <a:spLocks noGrp="1"/>
          </p:cNvSpPr>
          <p:nvPr>
            <p:ph type="title"/>
          </p:nvPr>
        </p:nvSpPr>
        <p:spPr>
          <a:xfrm>
            <a:off x="692077" y="667499"/>
            <a:ext cx="5957700" cy="1221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5000"/>
              <a:buNone/>
              <a:defRPr/>
            </a:lvl1pPr>
            <a:lvl2pPr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6300"/>
              <a:buNone/>
              <a:defRPr/>
            </a:lvl2pPr>
            <a:lvl3pPr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6300"/>
              <a:buNone/>
              <a:defRPr/>
            </a:lvl3pPr>
            <a:lvl4pPr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6300"/>
              <a:buNone/>
              <a:defRPr/>
            </a:lvl4pPr>
            <a:lvl5pPr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6300"/>
              <a:buNone/>
              <a:defRPr/>
            </a:lvl5pPr>
            <a:lvl6pPr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6300"/>
              <a:buNone/>
              <a:defRPr/>
            </a:lvl6pPr>
            <a:lvl7pPr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6300"/>
              <a:buNone/>
              <a:defRPr/>
            </a:lvl7pPr>
            <a:lvl8pPr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6300"/>
              <a:buNone/>
              <a:defRPr/>
            </a:lvl8pPr>
            <a:lvl9pPr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6300"/>
              <a:buNone/>
              <a:defRPr/>
            </a:lvl9pPr>
          </a:lstStyle>
          <a:p>
            <a:endParaRPr/>
          </a:p>
        </p:txBody>
      </p:sp>
      <p:sp>
        <p:nvSpPr>
          <p:cNvPr id="105" name="Google Shape;105;p22"/>
          <p:cNvSpPr txBox="1">
            <a:spLocks noGrp="1"/>
          </p:cNvSpPr>
          <p:nvPr>
            <p:ph type="body" idx="1"/>
          </p:nvPr>
        </p:nvSpPr>
        <p:spPr>
          <a:xfrm>
            <a:off x="692077" y="2157099"/>
            <a:ext cx="5957700" cy="4471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457200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600"/>
              <a:buChar char="●"/>
              <a:defRPr/>
            </a:lvl1pPr>
            <a:lvl2pPr marL="914400" lvl="1" indent="-457200" algn="l" rtl="0">
              <a:lnSpc>
                <a:spcPct val="130000"/>
              </a:lnSpc>
              <a:spcBef>
                <a:spcPts val="1500"/>
              </a:spcBef>
              <a:spcAft>
                <a:spcPts val="0"/>
              </a:spcAft>
              <a:buSzPts val="3600"/>
              <a:buChar char="–"/>
              <a:defRPr/>
            </a:lvl2pPr>
            <a:lvl3pPr marL="1371600" lvl="2" indent="-431800" algn="l" rtl="0">
              <a:lnSpc>
                <a:spcPct val="130000"/>
              </a:lnSpc>
              <a:spcBef>
                <a:spcPts val="1500"/>
              </a:spcBef>
              <a:spcAft>
                <a:spcPts val="0"/>
              </a:spcAft>
              <a:buSzPts val="3200"/>
              <a:buChar char="–"/>
              <a:defRPr/>
            </a:lvl3pPr>
            <a:lvl4pPr marL="1828800" lvl="3" indent="-431800" algn="l" rtl="0">
              <a:lnSpc>
                <a:spcPct val="130000"/>
              </a:lnSpc>
              <a:spcBef>
                <a:spcPts val="1200"/>
              </a:spcBef>
              <a:spcAft>
                <a:spcPts val="0"/>
              </a:spcAft>
              <a:buSzPts val="3200"/>
              <a:buChar char="–"/>
              <a:defRPr/>
            </a:lvl4pPr>
            <a:lvl5pPr marL="2286000" lvl="4" indent="-400050" algn="l" rtl="0">
              <a:lnSpc>
                <a:spcPct val="130000"/>
              </a:lnSpc>
              <a:spcBef>
                <a:spcPts val="1200"/>
              </a:spcBef>
              <a:spcAft>
                <a:spcPts val="0"/>
              </a:spcAft>
              <a:buSzPts val="2700"/>
              <a:buChar char="–"/>
              <a:defRPr sz="1800"/>
            </a:lvl5pPr>
            <a:lvl6pPr marL="2743200" lvl="5" indent="-400050" algn="l" rtl="0">
              <a:lnSpc>
                <a:spcPct val="130000"/>
              </a:lnSpc>
              <a:spcBef>
                <a:spcPts val="900"/>
              </a:spcBef>
              <a:spcAft>
                <a:spcPts val="0"/>
              </a:spcAft>
              <a:buSzPts val="2700"/>
              <a:buChar char="–"/>
              <a:defRPr sz="1800"/>
            </a:lvl6pPr>
            <a:lvl7pPr marL="3200400" lvl="6" indent="-374650" algn="l" rtl="0">
              <a:lnSpc>
                <a:spcPct val="130000"/>
              </a:lnSpc>
              <a:spcBef>
                <a:spcPts val="900"/>
              </a:spcBef>
              <a:spcAft>
                <a:spcPts val="0"/>
              </a:spcAft>
              <a:buSzPts val="2300"/>
              <a:buChar char="–"/>
              <a:defRPr/>
            </a:lvl7pPr>
            <a:lvl8pPr marL="3657600" lvl="7" indent="-374650" algn="l" rtl="0">
              <a:lnSpc>
                <a:spcPct val="130000"/>
              </a:lnSpc>
              <a:spcBef>
                <a:spcPts val="600"/>
              </a:spcBef>
              <a:spcAft>
                <a:spcPts val="0"/>
              </a:spcAft>
              <a:buSzPts val="2300"/>
              <a:buChar char="–"/>
              <a:defRPr/>
            </a:lvl8pPr>
            <a:lvl9pPr marL="4114800" lvl="8" indent="-342900" algn="l" rtl="0">
              <a:lnSpc>
                <a:spcPct val="130000"/>
              </a:lnSpc>
              <a:spcBef>
                <a:spcPts val="600"/>
              </a:spcBef>
              <a:spcAft>
                <a:spcPts val="300"/>
              </a:spcAft>
              <a:buSzPts val="1800"/>
              <a:buChar char="–"/>
              <a:defRPr/>
            </a:lvl9pPr>
          </a:lstStyle>
          <a:p>
            <a:endParaRPr/>
          </a:p>
        </p:txBody>
      </p:sp>
      <p:sp>
        <p:nvSpPr>
          <p:cNvPr id="106" name="Google Shape;106;p22"/>
          <p:cNvSpPr txBox="1">
            <a:spLocks noGrp="1"/>
          </p:cNvSpPr>
          <p:nvPr>
            <p:ph type="body" idx="2"/>
          </p:nvPr>
        </p:nvSpPr>
        <p:spPr>
          <a:xfrm>
            <a:off x="7138238" y="2157099"/>
            <a:ext cx="5957700" cy="4471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457200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600"/>
              <a:buChar char="●"/>
              <a:defRPr/>
            </a:lvl1pPr>
            <a:lvl2pPr marL="914400" lvl="1" indent="-457200" algn="l" rtl="0">
              <a:lnSpc>
                <a:spcPct val="130000"/>
              </a:lnSpc>
              <a:spcBef>
                <a:spcPts val="1500"/>
              </a:spcBef>
              <a:spcAft>
                <a:spcPts val="0"/>
              </a:spcAft>
              <a:buSzPts val="3600"/>
              <a:buChar char="–"/>
              <a:defRPr/>
            </a:lvl2pPr>
            <a:lvl3pPr marL="1371600" lvl="2" indent="-431800" algn="l" rtl="0">
              <a:lnSpc>
                <a:spcPct val="130000"/>
              </a:lnSpc>
              <a:spcBef>
                <a:spcPts val="1500"/>
              </a:spcBef>
              <a:spcAft>
                <a:spcPts val="0"/>
              </a:spcAft>
              <a:buSzPts val="3200"/>
              <a:buChar char="–"/>
              <a:defRPr/>
            </a:lvl3pPr>
            <a:lvl4pPr marL="1828800" lvl="3" indent="-431800" algn="l" rtl="0">
              <a:lnSpc>
                <a:spcPct val="130000"/>
              </a:lnSpc>
              <a:spcBef>
                <a:spcPts val="1200"/>
              </a:spcBef>
              <a:spcAft>
                <a:spcPts val="0"/>
              </a:spcAft>
              <a:buSzPts val="3200"/>
              <a:buChar char="–"/>
              <a:defRPr/>
            </a:lvl4pPr>
            <a:lvl5pPr marL="2286000" lvl="4" indent="-400050" algn="l" rtl="0">
              <a:lnSpc>
                <a:spcPct val="130000"/>
              </a:lnSpc>
              <a:spcBef>
                <a:spcPts val="1200"/>
              </a:spcBef>
              <a:spcAft>
                <a:spcPts val="0"/>
              </a:spcAft>
              <a:buSzPts val="2700"/>
              <a:buChar char="–"/>
              <a:defRPr sz="1800"/>
            </a:lvl5pPr>
            <a:lvl6pPr marL="2743200" lvl="5" indent="-400050" algn="l" rtl="0">
              <a:lnSpc>
                <a:spcPct val="130000"/>
              </a:lnSpc>
              <a:spcBef>
                <a:spcPts val="900"/>
              </a:spcBef>
              <a:spcAft>
                <a:spcPts val="0"/>
              </a:spcAft>
              <a:buSzPts val="2700"/>
              <a:buChar char="–"/>
              <a:defRPr sz="1800"/>
            </a:lvl6pPr>
            <a:lvl7pPr marL="3200400" lvl="6" indent="-374650" algn="l" rtl="0">
              <a:lnSpc>
                <a:spcPct val="130000"/>
              </a:lnSpc>
              <a:spcBef>
                <a:spcPts val="900"/>
              </a:spcBef>
              <a:spcAft>
                <a:spcPts val="0"/>
              </a:spcAft>
              <a:buSzPts val="2300"/>
              <a:buChar char="–"/>
              <a:defRPr/>
            </a:lvl7pPr>
            <a:lvl8pPr marL="3657600" lvl="7" indent="-374650" algn="l" rtl="0">
              <a:lnSpc>
                <a:spcPct val="130000"/>
              </a:lnSpc>
              <a:spcBef>
                <a:spcPts val="600"/>
              </a:spcBef>
              <a:spcAft>
                <a:spcPts val="0"/>
              </a:spcAft>
              <a:buSzPts val="2300"/>
              <a:buChar char="–"/>
              <a:defRPr/>
            </a:lvl8pPr>
            <a:lvl9pPr marL="4114800" lvl="8" indent="-342900" algn="l" rtl="0">
              <a:lnSpc>
                <a:spcPct val="130000"/>
              </a:lnSpc>
              <a:spcBef>
                <a:spcPts val="600"/>
              </a:spcBef>
              <a:spcAft>
                <a:spcPts val="300"/>
              </a:spcAft>
              <a:buSzPts val="1800"/>
              <a:buChar char="–"/>
              <a:defRPr/>
            </a:lvl9pPr>
          </a:lstStyle>
          <a:p>
            <a:endParaRPr/>
          </a:p>
        </p:txBody>
      </p:sp>
      <p:sp>
        <p:nvSpPr>
          <p:cNvPr id="107" name="Google Shape;107;p22"/>
          <p:cNvSpPr txBox="1">
            <a:spLocks noGrp="1"/>
          </p:cNvSpPr>
          <p:nvPr>
            <p:ph type="sldNum" idx="12"/>
          </p:nvPr>
        </p:nvSpPr>
        <p:spPr>
          <a:xfrm>
            <a:off x="692070" y="7189568"/>
            <a:ext cx="1085700" cy="27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0" lvl="0" indent="0" algn="l" rtl="0">
              <a:buClr>
                <a:schemeClr val="dk1"/>
              </a:buClr>
              <a:buSzPts val="1200"/>
              <a:buFont typeface="Montserrat Medium"/>
              <a:buNone/>
              <a:defRPr sz="1200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1pPr>
            <a:lvl2pPr marL="0" lvl="1" indent="0" algn="l" rtl="0">
              <a:buClr>
                <a:schemeClr val="dk1"/>
              </a:buClr>
              <a:buSzPts val="1200"/>
              <a:buFont typeface="Montserrat Medium"/>
              <a:buNone/>
              <a:defRPr sz="1200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2pPr>
            <a:lvl3pPr marL="0" lvl="2" indent="0" algn="l" rtl="0">
              <a:buClr>
                <a:schemeClr val="dk1"/>
              </a:buClr>
              <a:buSzPts val="1200"/>
              <a:buFont typeface="Montserrat Medium"/>
              <a:buNone/>
              <a:defRPr sz="1200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3pPr>
            <a:lvl4pPr marL="0" lvl="3" indent="0" algn="l" rtl="0">
              <a:buClr>
                <a:schemeClr val="dk1"/>
              </a:buClr>
              <a:buSzPts val="1200"/>
              <a:buFont typeface="Montserrat Medium"/>
              <a:buNone/>
              <a:defRPr sz="1200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4pPr>
            <a:lvl5pPr marL="0" lvl="4" indent="0" algn="l" rtl="0">
              <a:buClr>
                <a:schemeClr val="dk1"/>
              </a:buClr>
              <a:buSzPts val="1200"/>
              <a:buFont typeface="Montserrat Medium"/>
              <a:buNone/>
              <a:defRPr sz="1200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5pPr>
            <a:lvl6pPr marL="0" lvl="5" indent="0" algn="l" rtl="0">
              <a:buClr>
                <a:schemeClr val="dk1"/>
              </a:buClr>
              <a:buSzPts val="1200"/>
              <a:buFont typeface="Montserrat Medium"/>
              <a:buNone/>
              <a:defRPr sz="1200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6pPr>
            <a:lvl7pPr marL="0" lvl="6" indent="0" algn="l" rtl="0">
              <a:buClr>
                <a:schemeClr val="dk1"/>
              </a:buClr>
              <a:buSzPts val="1200"/>
              <a:buFont typeface="Montserrat Medium"/>
              <a:buNone/>
              <a:defRPr sz="1200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7pPr>
            <a:lvl8pPr marL="0" lvl="7" indent="0" algn="l" rtl="0">
              <a:buClr>
                <a:schemeClr val="dk1"/>
              </a:buClr>
              <a:buSzPts val="1200"/>
              <a:buFont typeface="Montserrat Medium"/>
              <a:buNone/>
              <a:defRPr sz="1200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8pPr>
            <a:lvl9pPr marL="0" lvl="8" indent="0" algn="l" rtl="0">
              <a:buClr>
                <a:schemeClr val="dk1"/>
              </a:buClr>
              <a:buSzPts val="1200"/>
              <a:buFont typeface="Montserrat Medium"/>
              <a:buNone/>
              <a:defRPr sz="1200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  <p:sp>
        <p:nvSpPr>
          <p:cNvPr id="108" name="Google Shape;108;p22"/>
          <p:cNvSpPr txBox="1">
            <a:spLocks noGrp="1"/>
          </p:cNvSpPr>
          <p:nvPr>
            <p:ph type="title" idx="3"/>
          </p:nvPr>
        </p:nvSpPr>
        <p:spPr>
          <a:xfrm>
            <a:off x="7138238" y="667499"/>
            <a:ext cx="5957700" cy="1221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5000"/>
              <a:buNone/>
              <a:defRPr/>
            </a:lvl1pPr>
            <a:lvl2pPr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6300"/>
              <a:buNone/>
              <a:defRPr/>
            </a:lvl2pPr>
            <a:lvl3pPr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6300"/>
              <a:buNone/>
              <a:defRPr/>
            </a:lvl3pPr>
            <a:lvl4pPr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6300"/>
              <a:buNone/>
              <a:defRPr/>
            </a:lvl4pPr>
            <a:lvl5pPr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6300"/>
              <a:buNone/>
              <a:defRPr/>
            </a:lvl5pPr>
            <a:lvl6pPr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6300"/>
              <a:buNone/>
              <a:defRPr/>
            </a:lvl6pPr>
            <a:lvl7pPr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6300"/>
              <a:buNone/>
              <a:defRPr/>
            </a:lvl7pPr>
            <a:lvl8pPr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6300"/>
              <a:buNone/>
              <a:defRPr/>
            </a:lvl8pPr>
            <a:lvl9pPr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6300"/>
              <a:buNone/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tting tasks">
  <p:cSld name="Setting tasks">
    <p:spTree>
      <p:nvGrpSpPr>
        <p:cNvPr id="1" name="Shape 1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" name="Google Shape;110;p23"/>
          <p:cNvSpPr txBox="1">
            <a:spLocks noGrp="1"/>
          </p:cNvSpPr>
          <p:nvPr>
            <p:ph type="title"/>
          </p:nvPr>
        </p:nvSpPr>
        <p:spPr>
          <a:xfrm>
            <a:off x="692077" y="667499"/>
            <a:ext cx="9952800" cy="1221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5000"/>
              <a:buNone/>
              <a:defRPr/>
            </a:lvl1pPr>
            <a:lvl2pPr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6300"/>
              <a:buNone/>
              <a:defRPr/>
            </a:lvl2pPr>
            <a:lvl3pPr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6300"/>
              <a:buNone/>
              <a:defRPr/>
            </a:lvl3pPr>
            <a:lvl4pPr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6300"/>
              <a:buNone/>
              <a:defRPr/>
            </a:lvl4pPr>
            <a:lvl5pPr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6300"/>
              <a:buNone/>
              <a:defRPr/>
            </a:lvl5pPr>
            <a:lvl6pPr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6300"/>
              <a:buNone/>
              <a:defRPr/>
            </a:lvl6pPr>
            <a:lvl7pPr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6300"/>
              <a:buNone/>
              <a:defRPr/>
            </a:lvl7pPr>
            <a:lvl8pPr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6300"/>
              <a:buNone/>
              <a:defRPr/>
            </a:lvl8pPr>
            <a:lvl9pPr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6300"/>
              <a:buNone/>
              <a:defRPr/>
            </a:lvl9pPr>
          </a:lstStyle>
          <a:p>
            <a:endParaRPr/>
          </a:p>
        </p:txBody>
      </p:sp>
      <p:sp>
        <p:nvSpPr>
          <p:cNvPr id="111" name="Google Shape;111;p23"/>
          <p:cNvSpPr txBox="1">
            <a:spLocks noGrp="1"/>
          </p:cNvSpPr>
          <p:nvPr>
            <p:ph type="subTitle" idx="1"/>
          </p:nvPr>
        </p:nvSpPr>
        <p:spPr>
          <a:xfrm>
            <a:off x="692077" y="2157099"/>
            <a:ext cx="4717200" cy="6801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spcFirstLastPara="1" wrap="square" lIns="206425" tIns="203200" rIns="206425" bIns="206425" anchor="t" anchorCtr="0">
            <a:noAutofit/>
          </a:bodyPr>
          <a:lstStyle>
            <a:lvl1pPr lvl="0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>
                <a:solidFill>
                  <a:schemeClr val="lt1"/>
                </a:solidFill>
                <a:latin typeface="Montserrat SemiBold"/>
                <a:ea typeface="Montserrat SemiBold"/>
                <a:cs typeface="Montserrat SemiBold"/>
                <a:sym typeface="Montserrat SemiBold"/>
              </a:defRPr>
            </a:lvl1pPr>
            <a:lvl2pPr lvl="1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2pPr>
            <a:lvl3pPr lvl="2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3pPr>
            <a:lvl4pPr lvl="3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4pPr>
            <a:lvl5pPr lvl="4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700"/>
              <a:buNone/>
              <a:defRPr/>
            </a:lvl5pPr>
            <a:lvl6pPr lvl="5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700"/>
              <a:buNone/>
              <a:defRPr/>
            </a:lvl6pPr>
            <a:lvl7pPr lvl="6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300"/>
              <a:buNone/>
              <a:defRPr/>
            </a:lvl7pPr>
            <a:lvl8pPr lvl="7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300"/>
              <a:buNone/>
              <a:defRPr/>
            </a:lvl8pPr>
            <a:lvl9pPr lvl="8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9pPr>
          </a:lstStyle>
          <a:p>
            <a:endParaRPr/>
          </a:p>
        </p:txBody>
      </p:sp>
      <p:sp>
        <p:nvSpPr>
          <p:cNvPr id="112" name="Google Shape;112;p23"/>
          <p:cNvSpPr txBox="1">
            <a:spLocks noGrp="1"/>
          </p:cNvSpPr>
          <p:nvPr>
            <p:ph type="subTitle" idx="2"/>
          </p:nvPr>
        </p:nvSpPr>
        <p:spPr>
          <a:xfrm>
            <a:off x="8377333" y="4006566"/>
            <a:ext cx="4718700" cy="5916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spcFirstLastPara="1" wrap="square" lIns="206425" tIns="203200" rIns="206425" bIns="206425" anchor="t" anchorCtr="0">
            <a:noAutofit/>
          </a:bodyPr>
          <a:lstStyle>
            <a:lvl1pPr lvl="0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2100">
                <a:solidFill>
                  <a:schemeClr val="lt1"/>
                </a:solidFill>
                <a:latin typeface="Montserrat SemiBold"/>
                <a:ea typeface="Montserrat SemiBold"/>
                <a:cs typeface="Montserrat SemiBold"/>
                <a:sym typeface="Montserrat SemiBold"/>
              </a:defRPr>
            </a:lvl1pPr>
            <a:lvl2pPr lvl="1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2pPr>
            <a:lvl3pPr lvl="2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3pPr>
            <a:lvl4pPr lvl="3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4pPr>
            <a:lvl5pPr lvl="4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700"/>
              <a:buNone/>
              <a:defRPr/>
            </a:lvl5pPr>
            <a:lvl6pPr lvl="5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700"/>
              <a:buNone/>
              <a:defRPr/>
            </a:lvl6pPr>
            <a:lvl7pPr lvl="6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300"/>
              <a:buNone/>
              <a:defRPr/>
            </a:lvl7pPr>
            <a:lvl8pPr lvl="7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300"/>
              <a:buNone/>
              <a:defRPr/>
            </a:lvl8pPr>
            <a:lvl9pPr lvl="8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9pPr>
          </a:lstStyle>
          <a:p>
            <a:endParaRPr/>
          </a:p>
        </p:txBody>
      </p:sp>
      <p:sp>
        <p:nvSpPr>
          <p:cNvPr id="113" name="Google Shape;113;p23"/>
          <p:cNvSpPr txBox="1">
            <a:spLocks noGrp="1"/>
          </p:cNvSpPr>
          <p:nvPr>
            <p:ph type="body" idx="3"/>
          </p:nvPr>
        </p:nvSpPr>
        <p:spPr>
          <a:xfrm>
            <a:off x="692077" y="3104931"/>
            <a:ext cx="5957700" cy="789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457200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600"/>
              <a:buChar char="●"/>
              <a:defRPr/>
            </a:lvl1pPr>
            <a:lvl2pPr marL="914400" lvl="1" indent="-457200" algn="l" rtl="0">
              <a:lnSpc>
                <a:spcPct val="130000"/>
              </a:lnSpc>
              <a:spcBef>
                <a:spcPts val="1500"/>
              </a:spcBef>
              <a:spcAft>
                <a:spcPts val="0"/>
              </a:spcAft>
              <a:buSzPts val="3600"/>
              <a:buChar char="–"/>
              <a:defRPr/>
            </a:lvl2pPr>
            <a:lvl3pPr marL="1371600" lvl="2" indent="-431800" algn="l" rtl="0">
              <a:lnSpc>
                <a:spcPct val="130000"/>
              </a:lnSpc>
              <a:spcBef>
                <a:spcPts val="1500"/>
              </a:spcBef>
              <a:spcAft>
                <a:spcPts val="0"/>
              </a:spcAft>
              <a:buSzPts val="3200"/>
              <a:buChar char="–"/>
              <a:defRPr/>
            </a:lvl3pPr>
            <a:lvl4pPr marL="1828800" lvl="3" indent="-431800" algn="l" rtl="0">
              <a:lnSpc>
                <a:spcPct val="130000"/>
              </a:lnSpc>
              <a:spcBef>
                <a:spcPts val="1200"/>
              </a:spcBef>
              <a:spcAft>
                <a:spcPts val="0"/>
              </a:spcAft>
              <a:buSzPts val="3200"/>
              <a:buChar char="–"/>
              <a:defRPr/>
            </a:lvl4pPr>
            <a:lvl5pPr marL="2286000" lvl="4" indent="-400050" algn="l" rtl="0">
              <a:lnSpc>
                <a:spcPct val="130000"/>
              </a:lnSpc>
              <a:spcBef>
                <a:spcPts val="1200"/>
              </a:spcBef>
              <a:spcAft>
                <a:spcPts val="0"/>
              </a:spcAft>
              <a:buSzPts val="2700"/>
              <a:buChar char="–"/>
              <a:defRPr/>
            </a:lvl5pPr>
            <a:lvl6pPr marL="2743200" lvl="5" indent="-400050" algn="l" rtl="0">
              <a:lnSpc>
                <a:spcPct val="130000"/>
              </a:lnSpc>
              <a:spcBef>
                <a:spcPts val="900"/>
              </a:spcBef>
              <a:spcAft>
                <a:spcPts val="0"/>
              </a:spcAft>
              <a:buSzPts val="2700"/>
              <a:buChar char="–"/>
              <a:defRPr/>
            </a:lvl6pPr>
            <a:lvl7pPr marL="3200400" lvl="6" indent="-374650" algn="l" rtl="0">
              <a:lnSpc>
                <a:spcPct val="130000"/>
              </a:lnSpc>
              <a:spcBef>
                <a:spcPts val="900"/>
              </a:spcBef>
              <a:spcAft>
                <a:spcPts val="0"/>
              </a:spcAft>
              <a:buSzPts val="2300"/>
              <a:buChar char="–"/>
              <a:defRPr/>
            </a:lvl7pPr>
            <a:lvl8pPr marL="3657600" lvl="7" indent="-374650" algn="l" rtl="0">
              <a:lnSpc>
                <a:spcPct val="130000"/>
              </a:lnSpc>
              <a:spcBef>
                <a:spcPts val="600"/>
              </a:spcBef>
              <a:spcAft>
                <a:spcPts val="0"/>
              </a:spcAft>
              <a:buSzPts val="2300"/>
              <a:buChar char="–"/>
              <a:defRPr/>
            </a:lvl8pPr>
            <a:lvl9pPr marL="4114800" lvl="8" indent="-342900" algn="l" rtl="0">
              <a:lnSpc>
                <a:spcPct val="130000"/>
              </a:lnSpc>
              <a:spcBef>
                <a:spcPts val="600"/>
              </a:spcBef>
              <a:spcAft>
                <a:spcPts val="300"/>
              </a:spcAft>
              <a:buSzPts val="1800"/>
              <a:buChar char="–"/>
              <a:defRPr/>
            </a:lvl9pPr>
          </a:lstStyle>
          <a:p>
            <a:endParaRPr/>
          </a:p>
        </p:txBody>
      </p:sp>
      <p:sp>
        <p:nvSpPr>
          <p:cNvPr id="114" name="Google Shape;114;p23"/>
          <p:cNvSpPr txBox="1">
            <a:spLocks noGrp="1"/>
          </p:cNvSpPr>
          <p:nvPr>
            <p:ph type="subTitle" idx="4"/>
          </p:nvPr>
        </p:nvSpPr>
        <p:spPr>
          <a:xfrm>
            <a:off x="692077" y="4006566"/>
            <a:ext cx="4717200" cy="6801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spcFirstLastPara="1" wrap="square" lIns="206425" tIns="203200" rIns="206425" bIns="206425" anchor="t" anchorCtr="0">
            <a:noAutofit/>
          </a:bodyPr>
          <a:lstStyle>
            <a:lvl1pPr lvl="0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>
                <a:solidFill>
                  <a:schemeClr val="lt1"/>
                </a:solidFill>
                <a:latin typeface="Montserrat SemiBold"/>
                <a:ea typeface="Montserrat SemiBold"/>
                <a:cs typeface="Montserrat SemiBold"/>
                <a:sym typeface="Montserrat SemiBold"/>
              </a:defRPr>
            </a:lvl1pPr>
            <a:lvl2pPr lvl="1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2pPr>
            <a:lvl3pPr lvl="2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3pPr>
            <a:lvl4pPr lvl="3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4pPr>
            <a:lvl5pPr lvl="4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700"/>
              <a:buNone/>
              <a:defRPr/>
            </a:lvl5pPr>
            <a:lvl6pPr lvl="5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700"/>
              <a:buNone/>
              <a:defRPr/>
            </a:lvl6pPr>
            <a:lvl7pPr lvl="6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300"/>
              <a:buNone/>
              <a:defRPr/>
            </a:lvl7pPr>
            <a:lvl8pPr lvl="7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300"/>
              <a:buNone/>
              <a:defRPr/>
            </a:lvl8pPr>
            <a:lvl9pPr lvl="8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9pPr>
          </a:lstStyle>
          <a:p>
            <a:endParaRPr/>
          </a:p>
        </p:txBody>
      </p:sp>
      <p:sp>
        <p:nvSpPr>
          <p:cNvPr id="115" name="Google Shape;115;p23"/>
          <p:cNvSpPr txBox="1">
            <a:spLocks noGrp="1"/>
          </p:cNvSpPr>
          <p:nvPr>
            <p:ph type="body" idx="5"/>
          </p:nvPr>
        </p:nvSpPr>
        <p:spPr>
          <a:xfrm>
            <a:off x="692077" y="4954399"/>
            <a:ext cx="5957700" cy="789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457200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600"/>
              <a:buChar char="●"/>
              <a:defRPr/>
            </a:lvl1pPr>
            <a:lvl2pPr marL="914400" lvl="1" indent="-457200" algn="l" rtl="0">
              <a:lnSpc>
                <a:spcPct val="130000"/>
              </a:lnSpc>
              <a:spcBef>
                <a:spcPts val="1500"/>
              </a:spcBef>
              <a:spcAft>
                <a:spcPts val="0"/>
              </a:spcAft>
              <a:buSzPts val="3600"/>
              <a:buChar char="–"/>
              <a:defRPr/>
            </a:lvl2pPr>
            <a:lvl3pPr marL="1371600" lvl="2" indent="-431800" algn="l" rtl="0">
              <a:lnSpc>
                <a:spcPct val="130000"/>
              </a:lnSpc>
              <a:spcBef>
                <a:spcPts val="1500"/>
              </a:spcBef>
              <a:spcAft>
                <a:spcPts val="0"/>
              </a:spcAft>
              <a:buSzPts val="3200"/>
              <a:buChar char="–"/>
              <a:defRPr/>
            </a:lvl3pPr>
            <a:lvl4pPr marL="1828800" lvl="3" indent="-431800" algn="l" rtl="0">
              <a:lnSpc>
                <a:spcPct val="130000"/>
              </a:lnSpc>
              <a:spcBef>
                <a:spcPts val="1200"/>
              </a:spcBef>
              <a:spcAft>
                <a:spcPts val="0"/>
              </a:spcAft>
              <a:buSzPts val="3200"/>
              <a:buChar char="–"/>
              <a:defRPr/>
            </a:lvl4pPr>
            <a:lvl5pPr marL="2286000" lvl="4" indent="-400050" algn="l" rtl="0">
              <a:lnSpc>
                <a:spcPct val="130000"/>
              </a:lnSpc>
              <a:spcBef>
                <a:spcPts val="1200"/>
              </a:spcBef>
              <a:spcAft>
                <a:spcPts val="0"/>
              </a:spcAft>
              <a:buSzPts val="2700"/>
              <a:buChar char="–"/>
              <a:defRPr/>
            </a:lvl5pPr>
            <a:lvl6pPr marL="2743200" lvl="5" indent="-400050" algn="l" rtl="0">
              <a:lnSpc>
                <a:spcPct val="130000"/>
              </a:lnSpc>
              <a:spcBef>
                <a:spcPts val="900"/>
              </a:spcBef>
              <a:spcAft>
                <a:spcPts val="0"/>
              </a:spcAft>
              <a:buSzPts val="2700"/>
              <a:buChar char="–"/>
              <a:defRPr/>
            </a:lvl6pPr>
            <a:lvl7pPr marL="3200400" lvl="6" indent="-374650" algn="l" rtl="0">
              <a:lnSpc>
                <a:spcPct val="130000"/>
              </a:lnSpc>
              <a:spcBef>
                <a:spcPts val="900"/>
              </a:spcBef>
              <a:spcAft>
                <a:spcPts val="0"/>
              </a:spcAft>
              <a:buSzPts val="2300"/>
              <a:buChar char="–"/>
              <a:defRPr/>
            </a:lvl7pPr>
            <a:lvl8pPr marL="3657600" lvl="7" indent="-374650" algn="l" rtl="0">
              <a:lnSpc>
                <a:spcPct val="130000"/>
              </a:lnSpc>
              <a:spcBef>
                <a:spcPts val="600"/>
              </a:spcBef>
              <a:spcAft>
                <a:spcPts val="0"/>
              </a:spcAft>
              <a:buSzPts val="2300"/>
              <a:buChar char="–"/>
              <a:defRPr/>
            </a:lvl8pPr>
            <a:lvl9pPr marL="4114800" lvl="8" indent="-342900" algn="l" rtl="0">
              <a:lnSpc>
                <a:spcPct val="130000"/>
              </a:lnSpc>
              <a:spcBef>
                <a:spcPts val="600"/>
              </a:spcBef>
              <a:spcAft>
                <a:spcPts val="300"/>
              </a:spcAft>
              <a:buSzPts val="1800"/>
              <a:buChar char="–"/>
              <a:defRPr/>
            </a:lvl9pPr>
          </a:lstStyle>
          <a:p>
            <a:endParaRPr/>
          </a:p>
        </p:txBody>
      </p:sp>
      <p:sp>
        <p:nvSpPr>
          <p:cNvPr id="116" name="Google Shape;116;p23"/>
          <p:cNvSpPr txBox="1">
            <a:spLocks noGrp="1"/>
          </p:cNvSpPr>
          <p:nvPr>
            <p:ph type="subTitle" idx="6"/>
          </p:nvPr>
        </p:nvSpPr>
        <p:spPr>
          <a:xfrm>
            <a:off x="8377333" y="4766310"/>
            <a:ext cx="4718700" cy="5916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txBody>
          <a:bodyPr spcFirstLastPara="1" wrap="square" lIns="206425" tIns="203200" rIns="206425" bIns="206425" anchor="t" anchorCtr="0">
            <a:noAutofit/>
          </a:bodyPr>
          <a:lstStyle>
            <a:lvl1pPr lvl="0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2100">
                <a:solidFill>
                  <a:schemeClr val="lt1"/>
                </a:solidFill>
                <a:latin typeface="Montserrat SemiBold"/>
                <a:ea typeface="Montserrat SemiBold"/>
                <a:cs typeface="Montserrat SemiBold"/>
                <a:sym typeface="Montserrat SemiBold"/>
              </a:defRPr>
            </a:lvl1pPr>
            <a:lvl2pPr lvl="1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2pPr>
            <a:lvl3pPr lvl="2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3pPr>
            <a:lvl4pPr lvl="3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4pPr>
            <a:lvl5pPr lvl="4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700"/>
              <a:buNone/>
              <a:defRPr/>
            </a:lvl5pPr>
            <a:lvl6pPr lvl="5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700"/>
              <a:buNone/>
              <a:defRPr/>
            </a:lvl6pPr>
            <a:lvl7pPr lvl="6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300"/>
              <a:buNone/>
              <a:defRPr/>
            </a:lvl7pPr>
            <a:lvl8pPr lvl="7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300"/>
              <a:buNone/>
              <a:defRPr/>
            </a:lvl8pPr>
            <a:lvl9pPr lvl="8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9pPr>
          </a:lstStyle>
          <a:p>
            <a:endParaRPr/>
          </a:p>
        </p:txBody>
      </p:sp>
      <p:sp>
        <p:nvSpPr>
          <p:cNvPr id="117" name="Google Shape;117;p23"/>
          <p:cNvSpPr txBox="1">
            <a:spLocks noGrp="1"/>
          </p:cNvSpPr>
          <p:nvPr>
            <p:ph type="subTitle" idx="7"/>
          </p:nvPr>
        </p:nvSpPr>
        <p:spPr>
          <a:xfrm>
            <a:off x="8377333" y="5526052"/>
            <a:ext cx="4718700" cy="591600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txBody>
          <a:bodyPr spcFirstLastPara="1" wrap="square" lIns="206425" tIns="203200" rIns="206425" bIns="206425" anchor="t" anchorCtr="0">
            <a:noAutofit/>
          </a:bodyPr>
          <a:lstStyle>
            <a:lvl1pPr lvl="0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2100">
                <a:solidFill>
                  <a:schemeClr val="lt1"/>
                </a:solidFill>
                <a:latin typeface="Montserrat SemiBold"/>
                <a:ea typeface="Montserrat SemiBold"/>
                <a:cs typeface="Montserrat SemiBold"/>
                <a:sym typeface="Montserrat SemiBold"/>
              </a:defRPr>
            </a:lvl1pPr>
            <a:lvl2pPr lvl="1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2pPr>
            <a:lvl3pPr lvl="2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3pPr>
            <a:lvl4pPr lvl="3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4pPr>
            <a:lvl5pPr lvl="4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700"/>
              <a:buNone/>
              <a:defRPr/>
            </a:lvl5pPr>
            <a:lvl6pPr lvl="5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700"/>
              <a:buNone/>
              <a:defRPr/>
            </a:lvl6pPr>
            <a:lvl7pPr lvl="6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300"/>
              <a:buNone/>
              <a:defRPr/>
            </a:lvl7pPr>
            <a:lvl8pPr lvl="7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300"/>
              <a:buNone/>
              <a:defRPr/>
            </a:lvl8pPr>
            <a:lvl9pPr lvl="8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9pPr>
          </a:lstStyle>
          <a:p>
            <a:endParaRPr/>
          </a:p>
        </p:txBody>
      </p:sp>
      <p:sp>
        <p:nvSpPr>
          <p:cNvPr id="118" name="Google Shape;118;p23"/>
          <p:cNvSpPr txBox="1">
            <a:spLocks noGrp="1"/>
          </p:cNvSpPr>
          <p:nvPr>
            <p:ph type="sldNum" idx="12"/>
          </p:nvPr>
        </p:nvSpPr>
        <p:spPr>
          <a:xfrm>
            <a:off x="692070" y="7189568"/>
            <a:ext cx="1085700" cy="27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0" lvl="0" indent="0" algn="l" rtl="0">
              <a:buClr>
                <a:schemeClr val="dk1"/>
              </a:buClr>
              <a:buSzPts val="1200"/>
              <a:buFont typeface="Montserrat Medium"/>
              <a:buNone/>
              <a:defRPr sz="1200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1pPr>
            <a:lvl2pPr marL="0" lvl="1" indent="0" algn="l" rtl="0">
              <a:buClr>
                <a:schemeClr val="dk1"/>
              </a:buClr>
              <a:buSzPts val="1200"/>
              <a:buFont typeface="Montserrat Medium"/>
              <a:buNone/>
              <a:defRPr sz="1200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2pPr>
            <a:lvl3pPr marL="0" lvl="2" indent="0" algn="l" rtl="0">
              <a:buClr>
                <a:schemeClr val="dk1"/>
              </a:buClr>
              <a:buSzPts val="1200"/>
              <a:buFont typeface="Montserrat Medium"/>
              <a:buNone/>
              <a:defRPr sz="1200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3pPr>
            <a:lvl4pPr marL="0" lvl="3" indent="0" algn="l" rtl="0">
              <a:buClr>
                <a:schemeClr val="dk1"/>
              </a:buClr>
              <a:buSzPts val="1200"/>
              <a:buFont typeface="Montserrat Medium"/>
              <a:buNone/>
              <a:defRPr sz="1200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4pPr>
            <a:lvl5pPr marL="0" lvl="4" indent="0" algn="l" rtl="0">
              <a:buClr>
                <a:schemeClr val="dk1"/>
              </a:buClr>
              <a:buSzPts val="1200"/>
              <a:buFont typeface="Montserrat Medium"/>
              <a:buNone/>
              <a:defRPr sz="1200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5pPr>
            <a:lvl6pPr marL="0" lvl="5" indent="0" algn="l" rtl="0">
              <a:buClr>
                <a:schemeClr val="dk1"/>
              </a:buClr>
              <a:buSzPts val="1200"/>
              <a:buFont typeface="Montserrat Medium"/>
              <a:buNone/>
              <a:defRPr sz="1200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6pPr>
            <a:lvl7pPr marL="0" lvl="6" indent="0" algn="l" rtl="0">
              <a:buClr>
                <a:schemeClr val="dk1"/>
              </a:buClr>
              <a:buSzPts val="1200"/>
              <a:buFont typeface="Montserrat Medium"/>
              <a:buNone/>
              <a:defRPr sz="1200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7pPr>
            <a:lvl8pPr marL="0" lvl="7" indent="0" algn="l" rtl="0">
              <a:buClr>
                <a:schemeClr val="dk1"/>
              </a:buClr>
              <a:buSzPts val="1200"/>
              <a:buFont typeface="Montserrat Medium"/>
              <a:buNone/>
              <a:defRPr sz="1200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8pPr>
            <a:lvl9pPr marL="0" lvl="8" indent="0" algn="l" rtl="0">
              <a:buClr>
                <a:schemeClr val="dk1"/>
              </a:buClr>
              <a:buSzPts val="1200"/>
              <a:buFont typeface="Montserrat Medium"/>
              <a:buNone/>
              <a:defRPr sz="1200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Multiple choice options">
  <p:cSld name="Multiple choice options">
    <p:spTree>
      <p:nvGrpSpPr>
        <p:cNvPr id="1" name="Shape 1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0" name="Google Shape;120;p24"/>
          <p:cNvSpPr txBox="1">
            <a:spLocks noGrp="1"/>
          </p:cNvSpPr>
          <p:nvPr>
            <p:ph type="title"/>
          </p:nvPr>
        </p:nvSpPr>
        <p:spPr>
          <a:xfrm>
            <a:off x="692077" y="667499"/>
            <a:ext cx="9952800" cy="1221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5000"/>
              <a:buNone/>
              <a:defRPr/>
            </a:lvl1pPr>
            <a:lvl2pPr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6300"/>
              <a:buNone/>
              <a:defRPr/>
            </a:lvl2pPr>
            <a:lvl3pPr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6300"/>
              <a:buNone/>
              <a:defRPr/>
            </a:lvl3pPr>
            <a:lvl4pPr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6300"/>
              <a:buNone/>
              <a:defRPr/>
            </a:lvl4pPr>
            <a:lvl5pPr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6300"/>
              <a:buNone/>
              <a:defRPr/>
            </a:lvl5pPr>
            <a:lvl6pPr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6300"/>
              <a:buNone/>
              <a:defRPr/>
            </a:lvl6pPr>
            <a:lvl7pPr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6300"/>
              <a:buNone/>
              <a:defRPr/>
            </a:lvl7pPr>
            <a:lvl8pPr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6300"/>
              <a:buNone/>
              <a:defRPr/>
            </a:lvl8pPr>
            <a:lvl9pPr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6300"/>
              <a:buNone/>
              <a:defRPr/>
            </a:lvl9pPr>
          </a:lstStyle>
          <a:p>
            <a:endParaRPr/>
          </a:p>
        </p:txBody>
      </p:sp>
      <p:sp>
        <p:nvSpPr>
          <p:cNvPr id="121" name="Google Shape;121;p24"/>
          <p:cNvSpPr txBox="1">
            <a:spLocks noGrp="1"/>
          </p:cNvSpPr>
          <p:nvPr>
            <p:ph type="subTitle" idx="1"/>
          </p:nvPr>
        </p:nvSpPr>
        <p:spPr>
          <a:xfrm>
            <a:off x="692077" y="2157099"/>
            <a:ext cx="4717200" cy="6801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spcFirstLastPara="1" wrap="square" lIns="206425" tIns="203200" rIns="206425" bIns="206425" anchor="t" anchorCtr="0">
            <a:noAutofit/>
          </a:bodyPr>
          <a:lstStyle>
            <a:lvl1pPr lvl="0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>
                <a:solidFill>
                  <a:schemeClr val="lt1"/>
                </a:solidFill>
                <a:latin typeface="Montserrat SemiBold"/>
                <a:ea typeface="Montserrat SemiBold"/>
                <a:cs typeface="Montserrat SemiBold"/>
                <a:sym typeface="Montserrat SemiBold"/>
              </a:defRPr>
            </a:lvl1pPr>
            <a:lvl2pPr lvl="1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2pPr>
            <a:lvl3pPr lvl="2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3pPr>
            <a:lvl4pPr lvl="3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4pPr>
            <a:lvl5pPr lvl="4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700"/>
              <a:buNone/>
              <a:defRPr/>
            </a:lvl5pPr>
            <a:lvl6pPr lvl="5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700"/>
              <a:buNone/>
              <a:defRPr/>
            </a:lvl6pPr>
            <a:lvl7pPr lvl="6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300"/>
              <a:buNone/>
              <a:defRPr/>
            </a:lvl7pPr>
            <a:lvl8pPr lvl="7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300"/>
              <a:buNone/>
              <a:defRPr/>
            </a:lvl8pPr>
            <a:lvl9pPr lvl="8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9pPr>
          </a:lstStyle>
          <a:p>
            <a:endParaRPr/>
          </a:p>
        </p:txBody>
      </p:sp>
      <p:sp>
        <p:nvSpPr>
          <p:cNvPr id="122" name="Google Shape;122;p24"/>
          <p:cNvSpPr txBox="1">
            <a:spLocks noGrp="1"/>
          </p:cNvSpPr>
          <p:nvPr>
            <p:ph type="body" idx="2"/>
          </p:nvPr>
        </p:nvSpPr>
        <p:spPr>
          <a:xfrm>
            <a:off x="692077" y="3104931"/>
            <a:ext cx="5957700" cy="946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457200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600"/>
              <a:buChar char="●"/>
              <a:defRPr/>
            </a:lvl1pPr>
            <a:lvl2pPr marL="914400" lvl="1" indent="-457200" algn="l" rtl="0">
              <a:lnSpc>
                <a:spcPct val="130000"/>
              </a:lnSpc>
              <a:spcBef>
                <a:spcPts val="1500"/>
              </a:spcBef>
              <a:spcAft>
                <a:spcPts val="0"/>
              </a:spcAft>
              <a:buSzPts val="3600"/>
              <a:buChar char="–"/>
              <a:defRPr/>
            </a:lvl2pPr>
            <a:lvl3pPr marL="1371600" lvl="2" indent="-431800" algn="l" rtl="0">
              <a:lnSpc>
                <a:spcPct val="130000"/>
              </a:lnSpc>
              <a:spcBef>
                <a:spcPts val="1500"/>
              </a:spcBef>
              <a:spcAft>
                <a:spcPts val="0"/>
              </a:spcAft>
              <a:buSzPts val="3200"/>
              <a:buChar char="–"/>
              <a:defRPr/>
            </a:lvl3pPr>
            <a:lvl4pPr marL="1828800" lvl="3" indent="-431800" algn="l" rtl="0">
              <a:lnSpc>
                <a:spcPct val="130000"/>
              </a:lnSpc>
              <a:spcBef>
                <a:spcPts val="1200"/>
              </a:spcBef>
              <a:spcAft>
                <a:spcPts val="0"/>
              </a:spcAft>
              <a:buSzPts val="3200"/>
              <a:buChar char="–"/>
              <a:defRPr/>
            </a:lvl4pPr>
            <a:lvl5pPr marL="2286000" lvl="4" indent="-400050" algn="l" rtl="0">
              <a:lnSpc>
                <a:spcPct val="130000"/>
              </a:lnSpc>
              <a:spcBef>
                <a:spcPts val="1200"/>
              </a:spcBef>
              <a:spcAft>
                <a:spcPts val="0"/>
              </a:spcAft>
              <a:buSzPts val="2700"/>
              <a:buChar char="–"/>
              <a:defRPr/>
            </a:lvl5pPr>
            <a:lvl6pPr marL="2743200" lvl="5" indent="-400050" algn="l" rtl="0">
              <a:lnSpc>
                <a:spcPct val="130000"/>
              </a:lnSpc>
              <a:spcBef>
                <a:spcPts val="900"/>
              </a:spcBef>
              <a:spcAft>
                <a:spcPts val="0"/>
              </a:spcAft>
              <a:buSzPts val="2700"/>
              <a:buChar char="–"/>
              <a:defRPr/>
            </a:lvl6pPr>
            <a:lvl7pPr marL="3200400" lvl="6" indent="-374650" algn="l" rtl="0">
              <a:lnSpc>
                <a:spcPct val="130000"/>
              </a:lnSpc>
              <a:spcBef>
                <a:spcPts val="900"/>
              </a:spcBef>
              <a:spcAft>
                <a:spcPts val="0"/>
              </a:spcAft>
              <a:buSzPts val="2300"/>
              <a:buChar char="–"/>
              <a:defRPr/>
            </a:lvl7pPr>
            <a:lvl8pPr marL="3657600" lvl="7" indent="-374650" algn="l" rtl="0">
              <a:lnSpc>
                <a:spcPct val="130000"/>
              </a:lnSpc>
              <a:spcBef>
                <a:spcPts val="600"/>
              </a:spcBef>
              <a:spcAft>
                <a:spcPts val="0"/>
              </a:spcAft>
              <a:buSzPts val="2300"/>
              <a:buChar char="–"/>
              <a:defRPr/>
            </a:lvl8pPr>
            <a:lvl9pPr marL="4114800" lvl="8" indent="-342900" algn="l" rtl="0">
              <a:lnSpc>
                <a:spcPct val="130000"/>
              </a:lnSpc>
              <a:spcBef>
                <a:spcPts val="600"/>
              </a:spcBef>
              <a:spcAft>
                <a:spcPts val="300"/>
              </a:spcAft>
              <a:buSzPts val="1800"/>
              <a:buChar char="–"/>
              <a:defRPr/>
            </a:lvl9pPr>
          </a:lstStyle>
          <a:p>
            <a:endParaRPr/>
          </a:p>
        </p:txBody>
      </p:sp>
      <p:sp>
        <p:nvSpPr>
          <p:cNvPr id="123" name="Google Shape;123;p24"/>
          <p:cNvSpPr txBox="1">
            <a:spLocks noGrp="1"/>
          </p:cNvSpPr>
          <p:nvPr>
            <p:ph type="subTitle" idx="3"/>
          </p:nvPr>
        </p:nvSpPr>
        <p:spPr>
          <a:xfrm>
            <a:off x="7138276" y="2157099"/>
            <a:ext cx="4717200" cy="6801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txBody>
          <a:bodyPr spcFirstLastPara="1" wrap="square" lIns="206425" tIns="203200" rIns="206425" bIns="206425" anchor="t" anchorCtr="0">
            <a:noAutofit/>
          </a:bodyPr>
          <a:lstStyle>
            <a:lvl1pPr lvl="0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>
                <a:solidFill>
                  <a:schemeClr val="lt1"/>
                </a:solidFill>
                <a:latin typeface="Montserrat SemiBold"/>
                <a:ea typeface="Montserrat SemiBold"/>
                <a:cs typeface="Montserrat SemiBold"/>
                <a:sym typeface="Montserrat SemiBold"/>
              </a:defRPr>
            </a:lvl1pPr>
            <a:lvl2pPr lvl="1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2pPr>
            <a:lvl3pPr lvl="2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3pPr>
            <a:lvl4pPr lvl="3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4pPr>
            <a:lvl5pPr lvl="4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700"/>
              <a:buNone/>
              <a:defRPr/>
            </a:lvl5pPr>
            <a:lvl6pPr lvl="5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700"/>
              <a:buNone/>
              <a:defRPr/>
            </a:lvl6pPr>
            <a:lvl7pPr lvl="6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300"/>
              <a:buNone/>
              <a:defRPr/>
            </a:lvl7pPr>
            <a:lvl8pPr lvl="7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300"/>
              <a:buNone/>
              <a:defRPr/>
            </a:lvl8pPr>
            <a:lvl9pPr lvl="8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9pPr>
          </a:lstStyle>
          <a:p>
            <a:endParaRPr/>
          </a:p>
        </p:txBody>
      </p:sp>
      <p:sp>
        <p:nvSpPr>
          <p:cNvPr id="124" name="Google Shape;124;p24"/>
          <p:cNvSpPr txBox="1">
            <a:spLocks noGrp="1"/>
          </p:cNvSpPr>
          <p:nvPr>
            <p:ph type="body" idx="4"/>
          </p:nvPr>
        </p:nvSpPr>
        <p:spPr>
          <a:xfrm>
            <a:off x="7138276" y="3104931"/>
            <a:ext cx="5957700" cy="946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457200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600"/>
              <a:buChar char="●"/>
              <a:defRPr/>
            </a:lvl1pPr>
            <a:lvl2pPr marL="914400" lvl="1" indent="-457200" algn="l" rtl="0">
              <a:lnSpc>
                <a:spcPct val="130000"/>
              </a:lnSpc>
              <a:spcBef>
                <a:spcPts val="1500"/>
              </a:spcBef>
              <a:spcAft>
                <a:spcPts val="0"/>
              </a:spcAft>
              <a:buSzPts val="3600"/>
              <a:buChar char="–"/>
              <a:defRPr/>
            </a:lvl2pPr>
            <a:lvl3pPr marL="1371600" lvl="2" indent="-431800" algn="l" rtl="0">
              <a:lnSpc>
                <a:spcPct val="130000"/>
              </a:lnSpc>
              <a:spcBef>
                <a:spcPts val="1500"/>
              </a:spcBef>
              <a:spcAft>
                <a:spcPts val="0"/>
              </a:spcAft>
              <a:buSzPts val="3200"/>
              <a:buChar char="–"/>
              <a:defRPr/>
            </a:lvl3pPr>
            <a:lvl4pPr marL="1828800" lvl="3" indent="-431800" algn="l" rtl="0">
              <a:lnSpc>
                <a:spcPct val="130000"/>
              </a:lnSpc>
              <a:spcBef>
                <a:spcPts val="1200"/>
              </a:spcBef>
              <a:spcAft>
                <a:spcPts val="0"/>
              </a:spcAft>
              <a:buSzPts val="3200"/>
              <a:buChar char="–"/>
              <a:defRPr/>
            </a:lvl4pPr>
            <a:lvl5pPr marL="2286000" lvl="4" indent="-400050" algn="l" rtl="0">
              <a:lnSpc>
                <a:spcPct val="130000"/>
              </a:lnSpc>
              <a:spcBef>
                <a:spcPts val="1200"/>
              </a:spcBef>
              <a:spcAft>
                <a:spcPts val="0"/>
              </a:spcAft>
              <a:buSzPts val="2700"/>
              <a:buChar char="–"/>
              <a:defRPr/>
            </a:lvl5pPr>
            <a:lvl6pPr marL="2743200" lvl="5" indent="-400050" algn="l" rtl="0">
              <a:lnSpc>
                <a:spcPct val="130000"/>
              </a:lnSpc>
              <a:spcBef>
                <a:spcPts val="900"/>
              </a:spcBef>
              <a:spcAft>
                <a:spcPts val="0"/>
              </a:spcAft>
              <a:buSzPts val="2700"/>
              <a:buChar char="–"/>
              <a:defRPr/>
            </a:lvl6pPr>
            <a:lvl7pPr marL="3200400" lvl="6" indent="-374650" algn="l" rtl="0">
              <a:lnSpc>
                <a:spcPct val="130000"/>
              </a:lnSpc>
              <a:spcBef>
                <a:spcPts val="900"/>
              </a:spcBef>
              <a:spcAft>
                <a:spcPts val="0"/>
              </a:spcAft>
              <a:buSzPts val="2300"/>
              <a:buChar char="–"/>
              <a:defRPr/>
            </a:lvl7pPr>
            <a:lvl8pPr marL="3657600" lvl="7" indent="-374650" algn="l" rtl="0">
              <a:lnSpc>
                <a:spcPct val="130000"/>
              </a:lnSpc>
              <a:spcBef>
                <a:spcPts val="600"/>
              </a:spcBef>
              <a:spcAft>
                <a:spcPts val="0"/>
              </a:spcAft>
              <a:buSzPts val="2300"/>
              <a:buChar char="–"/>
              <a:defRPr/>
            </a:lvl8pPr>
            <a:lvl9pPr marL="4114800" lvl="8" indent="-342900" algn="l" rtl="0">
              <a:lnSpc>
                <a:spcPct val="130000"/>
              </a:lnSpc>
              <a:spcBef>
                <a:spcPts val="600"/>
              </a:spcBef>
              <a:spcAft>
                <a:spcPts val="300"/>
              </a:spcAft>
              <a:buSzPts val="1800"/>
              <a:buChar char="–"/>
              <a:defRPr/>
            </a:lvl9pPr>
          </a:lstStyle>
          <a:p>
            <a:endParaRPr/>
          </a:p>
        </p:txBody>
      </p:sp>
      <p:sp>
        <p:nvSpPr>
          <p:cNvPr id="125" name="Google Shape;125;p24"/>
          <p:cNvSpPr txBox="1">
            <a:spLocks noGrp="1"/>
          </p:cNvSpPr>
          <p:nvPr>
            <p:ph type="subTitle" idx="5"/>
          </p:nvPr>
        </p:nvSpPr>
        <p:spPr>
          <a:xfrm>
            <a:off x="692077" y="4428304"/>
            <a:ext cx="4717200" cy="680100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txBody>
          <a:bodyPr spcFirstLastPara="1" wrap="square" lIns="206425" tIns="203200" rIns="206425" bIns="206425" anchor="t" anchorCtr="0">
            <a:noAutofit/>
          </a:bodyPr>
          <a:lstStyle>
            <a:lvl1pPr lvl="0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>
                <a:solidFill>
                  <a:schemeClr val="lt1"/>
                </a:solidFill>
                <a:latin typeface="Montserrat SemiBold"/>
                <a:ea typeface="Montserrat SemiBold"/>
                <a:cs typeface="Montserrat SemiBold"/>
                <a:sym typeface="Montserrat SemiBold"/>
              </a:defRPr>
            </a:lvl1pPr>
            <a:lvl2pPr lvl="1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2pPr>
            <a:lvl3pPr lvl="2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3pPr>
            <a:lvl4pPr lvl="3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4pPr>
            <a:lvl5pPr lvl="4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700"/>
              <a:buNone/>
              <a:defRPr/>
            </a:lvl5pPr>
            <a:lvl6pPr lvl="5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700"/>
              <a:buNone/>
              <a:defRPr/>
            </a:lvl6pPr>
            <a:lvl7pPr lvl="6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300"/>
              <a:buNone/>
              <a:defRPr/>
            </a:lvl7pPr>
            <a:lvl8pPr lvl="7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300"/>
              <a:buNone/>
              <a:defRPr/>
            </a:lvl8pPr>
            <a:lvl9pPr lvl="8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9pPr>
          </a:lstStyle>
          <a:p>
            <a:endParaRPr/>
          </a:p>
        </p:txBody>
      </p:sp>
      <p:sp>
        <p:nvSpPr>
          <p:cNvPr id="126" name="Google Shape;126;p24"/>
          <p:cNvSpPr txBox="1">
            <a:spLocks noGrp="1"/>
          </p:cNvSpPr>
          <p:nvPr>
            <p:ph type="body" idx="6"/>
          </p:nvPr>
        </p:nvSpPr>
        <p:spPr>
          <a:xfrm>
            <a:off x="692077" y="5376137"/>
            <a:ext cx="5957700" cy="946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457200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600"/>
              <a:buChar char="●"/>
              <a:defRPr/>
            </a:lvl1pPr>
            <a:lvl2pPr marL="914400" lvl="1" indent="-457200" algn="l" rtl="0">
              <a:lnSpc>
                <a:spcPct val="130000"/>
              </a:lnSpc>
              <a:spcBef>
                <a:spcPts val="1500"/>
              </a:spcBef>
              <a:spcAft>
                <a:spcPts val="0"/>
              </a:spcAft>
              <a:buSzPts val="3600"/>
              <a:buChar char="–"/>
              <a:defRPr/>
            </a:lvl2pPr>
            <a:lvl3pPr marL="1371600" lvl="2" indent="-431800" algn="l" rtl="0">
              <a:lnSpc>
                <a:spcPct val="130000"/>
              </a:lnSpc>
              <a:spcBef>
                <a:spcPts val="1500"/>
              </a:spcBef>
              <a:spcAft>
                <a:spcPts val="0"/>
              </a:spcAft>
              <a:buSzPts val="3200"/>
              <a:buChar char="–"/>
              <a:defRPr/>
            </a:lvl3pPr>
            <a:lvl4pPr marL="1828800" lvl="3" indent="-431800" algn="l" rtl="0">
              <a:lnSpc>
                <a:spcPct val="130000"/>
              </a:lnSpc>
              <a:spcBef>
                <a:spcPts val="1200"/>
              </a:spcBef>
              <a:spcAft>
                <a:spcPts val="0"/>
              </a:spcAft>
              <a:buSzPts val="3200"/>
              <a:buChar char="–"/>
              <a:defRPr/>
            </a:lvl4pPr>
            <a:lvl5pPr marL="2286000" lvl="4" indent="-400050" algn="l" rtl="0">
              <a:lnSpc>
                <a:spcPct val="130000"/>
              </a:lnSpc>
              <a:spcBef>
                <a:spcPts val="1200"/>
              </a:spcBef>
              <a:spcAft>
                <a:spcPts val="0"/>
              </a:spcAft>
              <a:buSzPts val="2700"/>
              <a:buChar char="–"/>
              <a:defRPr/>
            </a:lvl5pPr>
            <a:lvl6pPr marL="2743200" lvl="5" indent="-400050" algn="l" rtl="0">
              <a:lnSpc>
                <a:spcPct val="130000"/>
              </a:lnSpc>
              <a:spcBef>
                <a:spcPts val="900"/>
              </a:spcBef>
              <a:spcAft>
                <a:spcPts val="0"/>
              </a:spcAft>
              <a:buSzPts val="2700"/>
              <a:buChar char="–"/>
              <a:defRPr/>
            </a:lvl6pPr>
            <a:lvl7pPr marL="3200400" lvl="6" indent="-374650" algn="l" rtl="0">
              <a:lnSpc>
                <a:spcPct val="130000"/>
              </a:lnSpc>
              <a:spcBef>
                <a:spcPts val="900"/>
              </a:spcBef>
              <a:spcAft>
                <a:spcPts val="0"/>
              </a:spcAft>
              <a:buSzPts val="2300"/>
              <a:buChar char="–"/>
              <a:defRPr/>
            </a:lvl7pPr>
            <a:lvl8pPr marL="3657600" lvl="7" indent="-374650" algn="l" rtl="0">
              <a:lnSpc>
                <a:spcPct val="130000"/>
              </a:lnSpc>
              <a:spcBef>
                <a:spcPts val="600"/>
              </a:spcBef>
              <a:spcAft>
                <a:spcPts val="0"/>
              </a:spcAft>
              <a:buSzPts val="2300"/>
              <a:buChar char="–"/>
              <a:defRPr/>
            </a:lvl8pPr>
            <a:lvl9pPr marL="4114800" lvl="8" indent="-342900" algn="l" rtl="0">
              <a:lnSpc>
                <a:spcPct val="130000"/>
              </a:lnSpc>
              <a:spcBef>
                <a:spcPts val="600"/>
              </a:spcBef>
              <a:spcAft>
                <a:spcPts val="300"/>
              </a:spcAft>
              <a:buSzPts val="1800"/>
              <a:buChar char="–"/>
              <a:defRPr/>
            </a:lvl9pPr>
          </a:lstStyle>
          <a:p>
            <a:endParaRPr/>
          </a:p>
        </p:txBody>
      </p:sp>
      <p:sp>
        <p:nvSpPr>
          <p:cNvPr id="127" name="Google Shape;127;p24"/>
          <p:cNvSpPr txBox="1">
            <a:spLocks noGrp="1"/>
          </p:cNvSpPr>
          <p:nvPr>
            <p:ph type="subTitle" idx="7"/>
          </p:nvPr>
        </p:nvSpPr>
        <p:spPr>
          <a:xfrm>
            <a:off x="7138276" y="4428304"/>
            <a:ext cx="4717200" cy="680100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txBody>
          <a:bodyPr spcFirstLastPara="1" wrap="square" lIns="206425" tIns="203200" rIns="206425" bIns="206425" anchor="t" anchorCtr="0">
            <a:noAutofit/>
          </a:bodyPr>
          <a:lstStyle>
            <a:lvl1pPr lvl="0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>
                <a:solidFill>
                  <a:schemeClr val="lt1"/>
                </a:solidFill>
                <a:latin typeface="Montserrat SemiBold"/>
                <a:ea typeface="Montserrat SemiBold"/>
                <a:cs typeface="Montserrat SemiBold"/>
                <a:sym typeface="Montserrat SemiBold"/>
              </a:defRPr>
            </a:lvl1pPr>
            <a:lvl2pPr lvl="1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2pPr>
            <a:lvl3pPr lvl="2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3pPr>
            <a:lvl4pPr lvl="3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4pPr>
            <a:lvl5pPr lvl="4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700"/>
              <a:buNone/>
              <a:defRPr/>
            </a:lvl5pPr>
            <a:lvl6pPr lvl="5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700"/>
              <a:buNone/>
              <a:defRPr/>
            </a:lvl6pPr>
            <a:lvl7pPr lvl="6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300"/>
              <a:buNone/>
              <a:defRPr/>
            </a:lvl7pPr>
            <a:lvl8pPr lvl="7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300"/>
              <a:buNone/>
              <a:defRPr/>
            </a:lvl8pPr>
            <a:lvl9pPr lvl="8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9pPr>
          </a:lstStyle>
          <a:p>
            <a:endParaRPr/>
          </a:p>
        </p:txBody>
      </p:sp>
      <p:sp>
        <p:nvSpPr>
          <p:cNvPr id="128" name="Google Shape;128;p24"/>
          <p:cNvSpPr txBox="1">
            <a:spLocks noGrp="1"/>
          </p:cNvSpPr>
          <p:nvPr>
            <p:ph type="body" idx="8"/>
          </p:nvPr>
        </p:nvSpPr>
        <p:spPr>
          <a:xfrm>
            <a:off x="7138276" y="5376137"/>
            <a:ext cx="5957700" cy="946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457200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600"/>
              <a:buChar char="●"/>
              <a:defRPr/>
            </a:lvl1pPr>
            <a:lvl2pPr marL="914400" lvl="1" indent="-457200" algn="l" rtl="0">
              <a:lnSpc>
                <a:spcPct val="130000"/>
              </a:lnSpc>
              <a:spcBef>
                <a:spcPts val="1500"/>
              </a:spcBef>
              <a:spcAft>
                <a:spcPts val="0"/>
              </a:spcAft>
              <a:buSzPts val="3600"/>
              <a:buChar char="–"/>
              <a:defRPr/>
            </a:lvl2pPr>
            <a:lvl3pPr marL="1371600" lvl="2" indent="-431800" algn="l" rtl="0">
              <a:lnSpc>
                <a:spcPct val="130000"/>
              </a:lnSpc>
              <a:spcBef>
                <a:spcPts val="1500"/>
              </a:spcBef>
              <a:spcAft>
                <a:spcPts val="0"/>
              </a:spcAft>
              <a:buSzPts val="3200"/>
              <a:buChar char="–"/>
              <a:defRPr/>
            </a:lvl3pPr>
            <a:lvl4pPr marL="1828800" lvl="3" indent="-431800" algn="l" rtl="0">
              <a:lnSpc>
                <a:spcPct val="130000"/>
              </a:lnSpc>
              <a:spcBef>
                <a:spcPts val="1200"/>
              </a:spcBef>
              <a:spcAft>
                <a:spcPts val="0"/>
              </a:spcAft>
              <a:buSzPts val="3200"/>
              <a:buChar char="–"/>
              <a:defRPr/>
            </a:lvl4pPr>
            <a:lvl5pPr marL="2286000" lvl="4" indent="-400050" algn="l" rtl="0">
              <a:lnSpc>
                <a:spcPct val="130000"/>
              </a:lnSpc>
              <a:spcBef>
                <a:spcPts val="1200"/>
              </a:spcBef>
              <a:spcAft>
                <a:spcPts val="0"/>
              </a:spcAft>
              <a:buSzPts val="2700"/>
              <a:buChar char="–"/>
              <a:defRPr/>
            </a:lvl5pPr>
            <a:lvl6pPr marL="2743200" lvl="5" indent="-400050" algn="l" rtl="0">
              <a:lnSpc>
                <a:spcPct val="130000"/>
              </a:lnSpc>
              <a:spcBef>
                <a:spcPts val="900"/>
              </a:spcBef>
              <a:spcAft>
                <a:spcPts val="0"/>
              </a:spcAft>
              <a:buSzPts val="2700"/>
              <a:buChar char="–"/>
              <a:defRPr/>
            </a:lvl6pPr>
            <a:lvl7pPr marL="3200400" lvl="6" indent="-374650" algn="l" rtl="0">
              <a:lnSpc>
                <a:spcPct val="130000"/>
              </a:lnSpc>
              <a:spcBef>
                <a:spcPts val="900"/>
              </a:spcBef>
              <a:spcAft>
                <a:spcPts val="0"/>
              </a:spcAft>
              <a:buSzPts val="2300"/>
              <a:buChar char="–"/>
              <a:defRPr/>
            </a:lvl7pPr>
            <a:lvl8pPr marL="3657600" lvl="7" indent="-374650" algn="l" rtl="0">
              <a:lnSpc>
                <a:spcPct val="130000"/>
              </a:lnSpc>
              <a:spcBef>
                <a:spcPts val="600"/>
              </a:spcBef>
              <a:spcAft>
                <a:spcPts val="0"/>
              </a:spcAft>
              <a:buSzPts val="2300"/>
              <a:buChar char="–"/>
              <a:defRPr/>
            </a:lvl8pPr>
            <a:lvl9pPr marL="4114800" lvl="8" indent="-342900" algn="l" rtl="0">
              <a:lnSpc>
                <a:spcPct val="130000"/>
              </a:lnSpc>
              <a:spcBef>
                <a:spcPts val="600"/>
              </a:spcBef>
              <a:spcAft>
                <a:spcPts val="300"/>
              </a:spcAft>
              <a:buSzPts val="1800"/>
              <a:buChar char="–"/>
              <a:defRPr/>
            </a:lvl9pPr>
          </a:lstStyle>
          <a:p>
            <a:endParaRPr/>
          </a:p>
        </p:txBody>
      </p:sp>
      <p:sp>
        <p:nvSpPr>
          <p:cNvPr id="129" name="Google Shape;129;p24"/>
          <p:cNvSpPr txBox="1">
            <a:spLocks noGrp="1"/>
          </p:cNvSpPr>
          <p:nvPr>
            <p:ph type="sldNum" idx="12"/>
          </p:nvPr>
        </p:nvSpPr>
        <p:spPr>
          <a:xfrm>
            <a:off x="692070" y="7189568"/>
            <a:ext cx="1085700" cy="27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0" lvl="0" indent="0" algn="l" rtl="0">
              <a:buClr>
                <a:schemeClr val="dk1"/>
              </a:buClr>
              <a:buSzPts val="1200"/>
              <a:buFont typeface="Montserrat Medium"/>
              <a:buNone/>
              <a:defRPr sz="1200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1pPr>
            <a:lvl2pPr marL="0" lvl="1" indent="0" algn="l" rtl="0">
              <a:buClr>
                <a:schemeClr val="dk1"/>
              </a:buClr>
              <a:buSzPts val="1200"/>
              <a:buFont typeface="Montserrat Medium"/>
              <a:buNone/>
              <a:defRPr sz="1200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2pPr>
            <a:lvl3pPr marL="0" lvl="2" indent="0" algn="l" rtl="0">
              <a:buClr>
                <a:schemeClr val="dk1"/>
              </a:buClr>
              <a:buSzPts val="1200"/>
              <a:buFont typeface="Montserrat Medium"/>
              <a:buNone/>
              <a:defRPr sz="1200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3pPr>
            <a:lvl4pPr marL="0" lvl="3" indent="0" algn="l" rtl="0">
              <a:buClr>
                <a:schemeClr val="dk1"/>
              </a:buClr>
              <a:buSzPts val="1200"/>
              <a:buFont typeface="Montserrat Medium"/>
              <a:buNone/>
              <a:defRPr sz="1200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4pPr>
            <a:lvl5pPr marL="0" lvl="4" indent="0" algn="l" rtl="0">
              <a:buClr>
                <a:schemeClr val="dk1"/>
              </a:buClr>
              <a:buSzPts val="1200"/>
              <a:buFont typeface="Montserrat Medium"/>
              <a:buNone/>
              <a:defRPr sz="1200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5pPr>
            <a:lvl6pPr marL="0" lvl="5" indent="0" algn="l" rtl="0">
              <a:buClr>
                <a:schemeClr val="dk1"/>
              </a:buClr>
              <a:buSzPts val="1200"/>
              <a:buFont typeface="Montserrat Medium"/>
              <a:buNone/>
              <a:defRPr sz="1200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6pPr>
            <a:lvl7pPr marL="0" lvl="6" indent="0" algn="l" rtl="0">
              <a:buClr>
                <a:schemeClr val="dk1"/>
              </a:buClr>
              <a:buSzPts val="1200"/>
              <a:buFont typeface="Montserrat Medium"/>
              <a:buNone/>
              <a:defRPr sz="1200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7pPr>
            <a:lvl8pPr marL="0" lvl="7" indent="0" algn="l" rtl="0">
              <a:buClr>
                <a:schemeClr val="dk1"/>
              </a:buClr>
              <a:buSzPts val="1200"/>
              <a:buFont typeface="Montserrat Medium"/>
              <a:buNone/>
              <a:defRPr sz="1200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8pPr>
            <a:lvl9pPr marL="0" lvl="8" indent="0" algn="l" rtl="0">
              <a:buClr>
                <a:schemeClr val="dk1"/>
              </a:buClr>
              <a:buSzPts val="1200"/>
              <a:buFont typeface="Montserrat Medium"/>
              <a:buNone/>
              <a:defRPr sz="1200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One column text">
  <p:cSld name="One column text">
    <p:spTree>
      <p:nvGrpSpPr>
        <p:cNvPr id="1" name="Shape 1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1" name="Google Shape;131;p25"/>
          <p:cNvSpPr txBox="1">
            <a:spLocks noGrp="1"/>
          </p:cNvSpPr>
          <p:nvPr>
            <p:ph type="title"/>
          </p:nvPr>
        </p:nvSpPr>
        <p:spPr>
          <a:xfrm>
            <a:off x="692077" y="669561"/>
            <a:ext cx="5957700" cy="1220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5000"/>
              <a:buNone/>
              <a:defRPr/>
            </a:lvl1pPr>
            <a:lvl2pPr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400"/>
              <a:buNone/>
              <a:defRPr sz="3600"/>
            </a:lvl2pPr>
            <a:lvl3pPr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400"/>
              <a:buNone/>
              <a:defRPr sz="3600"/>
            </a:lvl3pPr>
            <a:lvl4pPr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400"/>
              <a:buNone/>
              <a:defRPr sz="3600"/>
            </a:lvl4pPr>
            <a:lvl5pPr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400"/>
              <a:buNone/>
              <a:defRPr sz="3600"/>
            </a:lvl5pPr>
            <a:lvl6pPr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400"/>
              <a:buNone/>
              <a:defRPr sz="3600"/>
            </a:lvl6pPr>
            <a:lvl7pPr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400"/>
              <a:buNone/>
              <a:defRPr sz="3600"/>
            </a:lvl7pPr>
            <a:lvl8pPr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400"/>
              <a:buNone/>
              <a:defRPr sz="3600"/>
            </a:lvl8pPr>
            <a:lvl9pPr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400"/>
              <a:buNone/>
              <a:defRPr sz="3600"/>
            </a:lvl9pPr>
          </a:lstStyle>
          <a:p>
            <a:endParaRPr/>
          </a:p>
        </p:txBody>
      </p:sp>
      <p:sp>
        <p:nvSpPr>
          <p:cNvPr id="132" name="Google Shape;132;p25"/>
          <p:cNvSpPr txBox="1">
            <a:spLocks noGrp="1"/>
          </p:cNvSpPr>
          <p:nvPr>
            <p:ph type="body" idx="1"/>
          </p:nvPr>
        </p:nvSpPr>
        <p:spPr>
          <a:xfrm>
            <a:off x="692077" y="2157099"/>
            <a:ext cx="5957700" cy="4471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457200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600"/>
              <a:buChar char="●"/>
              <a:defRPr/>
            </a:lvl1pPr>
            <a:lvl2pPr marL="914400" lvl="1" indent="-457200" algn="l" rtl="0">
              <a:lnSpc>
                <a:spcPct val="130000"/>
              </a:lnSpc>
              <a:spcBef>
                <a:spcPts val="1500"/>
              </a:spcBef>
              <a:spcAft>
                <a:spcPts val="0"/>
              </a:spcAft>
              <a:buSzPts val="3600"/>
              <a:buChar char="–"/>
              <a:defRPr/>
            </a:lvl2pPr>
            <a:lvl3pPr marL="1371600" lvl="2" indent="-431800" algn="l" rtl="0">
              <a:lnSpc>
                <a:spcPct val="130000"/>
              </a:lnSpc>
              <a:spcBef>
                <a:spcPts val="1500"/>
              </a:spcBef>
              <a:spcAft>
                <a:spcPts val="0"/>
              </a:spcAft>
              <a:buSzPts val="3200"/>
              <a:buChar char="–"/>
              <a:defRPr/>
            </a:lvl3pPr>
            <a:lvl4pPr marL="1828800" lvl="3" indent="-431800" algn="l" rtl="0">
              <a:lnSpc>
                <a:spcPct val="130000"/>
              </a:lnSpc>
              <a:spcBef>
                <a:spcPts val="1200"/>
              </a:spcBef>
              <a:spcAft>
                <a:spcPts val="0"/>
              </a:spcAft>
              <a:buSzPts val="3200"/>
              <a:buChar char="–"/>
              <a:defRPr/>
            </a:lvl4pPr>
            <a:lvl5pPr marL="2286000" lvl="4" indent="-400050" algn="l" rtl="0">
              <a:lnSpc>
                <a:spcPct val="130000"/>
              </a:lnSpc>
              <a:spcBef>
                <a:spcPts val="1200"/>
              </a:spcBef>
              <a:spcAft>
                <a:spcPts val="0"/>
              </a:spcAft>
              <a:buSzPts val="2700"/>
              <a:buChar char="–"/>
              <a:defRPr sz="1800"/>
            </a:lvl5pPr>
            <a:lvl6pPr marL="2743200" lvl="5" indent="-400050" algn="l" rtl="0">
              <a:lnSpc>
                <a:spcPct val="130000"/>
              </a:lnSpc>
              <a:spcBef>
                <a:spcPts val="900"/>
              </a:spcBef>
              <a:spcAft>
                <a:spcPts val="0"/>
              </a:spcAft>
              <a:buSzPts val="2700"/>
              <a:buChar char="–"/>
              <a:defRPr sz="1800"/>
            </a:lvl6pPr>
            <a:lvl7pPr marL="3200400" lvl="6" indent="-374650" algn="l" rtl="0">
              <a:lnSpc>
                <a:spcPct val="130000"/>
              </a:lnSpc>
              <a:spcBef>
                <a:spcPts val="900"/>
              </a:spcBef>
              <a:spcAft>
                <a:spcPts val="0"/>
              </a:spcAft>
              <a:buSzPts val="2300"/>
              <a:buChar char="–"/>
              <a:defRPr/>
            </a:lvl7pPr>
            <a:lvl8pPr marL="3657600" lvl="7" indent="-374650" algn="l" rtl="0">
              <a:lnSpc>
                <a:spcPct val="130000"/>
              </a:lnSpc>
              <a:spcBef>
                <a:spcPts val="600"/>
              </a:spcBef>
              <a:spcAft>
                <a:spcPts val="0"/>
              </a:spcAft>
              <a:buSzPts val="2300"/>
              <a:buChar char="–"/>
              <a:defRPr/>
            </a:lvl8pPr>
            <a:lvl9pPr marL="4114800" lvl="8" indent="-342900" algn="l" rtl="0">
              <a:lnSpc>
                <a:spcPct val="130000"/>
              </a:lnSpc>
              <a:spcBef>
                <a:spcPts val="600"/>
              </a:spcBef>
              <a:spcAft>
                <a:spcPts val="300"/>
              </a:spcAft>
              <a:buSzPts val="1800"/>
              <a:buChar char="–"/>
              <a:defRPr/>
            </a:lvl9pPr>
          </a:lstStyle>
          <a:p>
            <a:endParaRPr/>
          </a:p>
        </p:txBody>
      </p:sp>
      <p:sp>
        <p:nvSpPr>
          <p:cNvPr id="133" name="Google Shape;133;p25"/>
          <p:cNvSpPr txBox="1">
            <a:spLocks noGrp="1"/>
          </p:cNvSpPr>
          <p:nvPr>
            <p:ph type="sldNum" idx="12"/>
          </p:nvPr>
        </p:nvSpPr>
        <p:spPr>
          <a:xfrm>
            <a:off x="692070" y="7189568"/>
            <a:ext cx="1085700" cy="27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0" lvl="0" indent="0" algn="l" rtl="0">
              <a:buClr>
                <a:schemeClr val="dk1"/>
              </a:buClr>
              <a:buSzPts val="1200"/>
              <a:buFont typeface="Montserrat Medium"/>
              <a:buNone/>
              <a:defRPr sz="1200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1pPr>
            <a:lvl2pPr marL="0" lvl="1" indent="0" algn="l" rtl="0">
              <a:buClr>
                <a:schemeClr val="dk1"/>
              </a:buClr>
              <a:buSzPts val="1200"/>
              <a:buFont typeface="Montserrat Medium"/>
              <a:buNone/>
              <a:defRPr sz="1200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2pPr>
            <a:lvl3pPr marL="0" lvl="2" indent="0" algn="l" rtl="0">
              <a:buClr>
                <a:schemeClr val="dk1"/>
              </a:buClr>
              <a:buSzPts val="1200"/>
              <a:buFont typeface="Montserrat Medium"/>
              <a:buNone/>
              <a:defRPr sz="1200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3pPr>
            <a:lvl4pPr marL="0" lvl="3" indent="0" algn="l" rtl="0">
              <a:buClr>
                <a:schemeClr val="dk1"/>
              </a:buClr>
              <a:buSzPts val="1200"/>
              <a:buFont typeface="Montserrat Medium"/>
              <a:buNone/>
              <a:defRPr sz="1200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4pPr>
            <a:lvl5pPr marL="0" lvl="4" indent="0" algn="l" rtl="0">
              <a:buClr>
                <a:schemeClr val="dk1"/>
              </a:buClr>
              <a:buSzPts val="1200"/>
              <a:buFont typeface="Montserrat Medium"/>
              <a:buNone/>
              <a:defRPr sz="1200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5pPr>
            <a:lvl6pPr marL="0" lvl="5" indent="0" algn="l" rtl="0">
              <a:buClr>
                <a:schemeClr val="dk1"/>
              </a:buClr>
              <a:buSzPts val="1200"/>
              <a:buFont typeface="Montserrat Medium"/>
              <a:buNone/>
              <a:defRPr sz="1200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6pPr>
            <a:lvl7pPr marL="0" lvl="6" indent="0" algn="l" rtl="0">
              <a:buClr>
                <a:schemeClr val="dk1"/>
              </a:buClr>
              <a:buSzPts val="1200"/>
              <a:buFont typeface="Montserrat Medium"/>
              <a:buNone/>
              <a:defRPr sz="1200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7pPr>
            <a:lvl8pPr marL="0" lvl="7" indent="0" algn="l" rtl="0">
              <a:buClr>
                <a:schemeClr val="dk1"/>
              </a:buClr>
              <a:buSzPts val="1200"/>
              <a:buFont typeface="Montserrat Medium"/>
              <a:buNone/>
              <a:defRPr sz="1200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8pPr>
            <a:lvl9pPr marL="0" lvl="8" indent="0" algn="l" rtl="0">
              <a:buClr>
                <a:schemeClr val="dk1"/>
              </a:buClr>
              <a:buSzPts val="1200"/>
              <a:buFont typeface="Montserrat Medium"/>
              <a:buNone/>
              <a:defRPr sz="1200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Main point">
  <p:cSld name="Main point">
    <p:bg>
      <p:bgPr>
        <a:solidFill>
          <a:schemeClr val="dk1"/>
        </a:solidFill>
        <a:effectLst/>
      </p:bgPr>
    </p:bg>
    <p:spTree>
      <p:nvGrpSpPr>
        <p:cNvPr id="1" name="Shape 1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5" name="Google Shape;135;p26"/>
          <p:cNvSpPr txBox="1">
            <a:spLocks noGrp="1"/>
          </p:cNvSpPr>
          <p:nvPr>
            <p:ph type="title"/>
          </p:nvPr>
        </p:nvSpPr>
        <p:spPr>
          <a:xfrm>
            <a:off x="739236" y="1649491"/>
            <a:ext cx="12356700" cy="5161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8100"/>
              <a:buFont typeface="Montserrat SemiBold"/>
              <a:buNone/>
              <a:defRPr sz="5400" b="0" i="1">
                <a:solidFill>
                  <a:schemeClr val="lt1"/>
                </a:solidFill>
                <a:latin typeface="Montserrat SemiBold"/>
                <a:ea typeface="Montserrat SemiBold"/>
                <a:cs typeface="Montserrat SemiBold"/>
                <a:sym typeface="Montserrat SemiBold"/>
              </a:defRPr>
            </a:lvl1pPr>
            <a:lvl2pPr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8100"/>
              <a:buFont typeface="Montserrat SemiBold"/>
              <a:buNone/>
              <a:defRPr sz="5400">
                <a:latin typeface="Montserrat SemiBold"/>
                <a:ea typeface="Montserrat SemiBold"/>
                <a:cs typeface="Montserrat SemiBold"/>
                <a:sym typeface="Montserrat SemiBold"/>
              </a:defRPr>
            </a:lvl2pPr>
            <a:lvl3pPr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8100"/>
              <a:buFont typeface="Montserrat SemiBold"/>
              <a:buNone/>
              <a:defRPr sz="5400">
                <a:latin typeface="Montserrat SemiBold"/>
                <a:ea typeface="Montserrat SemiBold"/>
                <a:cs typeface="Montserrat SemiBold"/>
                <a:sym typeface="Montserrat SemiBold"/>
              </a:defRPr>
            </a:lvl3pPr>
            <a:lvl4pPr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8100"/>
              <a:buFont typeface="Montserrat SemiBold"/>
              <a:buNone/>
              <a:defRPr sz="5400">
                <a:latin typeface="Montserrat SemiBold"/>
                <a:ea typeface="Montserrat SemiBold"/>
                <a:cs typeface="Montserrat SemiBold"/>
                <a:sym typeface="Montserrat SemiBold"/>
              </a:defRPr>
            </a:lvl4pPr>
            <a:lvl5pPr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8100"/>
              <a:buFont typeface="Montserrat SemiBold"/>
              <a:buNone/>
              <a:defRPr sz="5400">
                <a:latin typeface="Montserrat SemiBold"/>
                <a:ea typeface="Montserrat SemiBold"/>
                <a:cs typeface="Montserrat SemiBold"/>
                <a:sym typeface="Montserrat SemiBold"/>
              </a:defRPr>
            </a:lvl5pPr>
            <a:lvl6pPr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8100"/>
              <a:buFont typeface="Montserrat SemiBold"/>
              <a:buNone/>
              <a:defRPr sz="5400">
                <a:latin typeface="Montserrat SemiBold"/>
                <a:ea typeface="Montserrat SemiBold"/>
                <a:cs typeface="Montserrat SemiBold"/>
                <a:sym typeface="Montserrat SemiBold"/>
              </a:defRPr>
            </a:lvl6pPr>
            <a:lvl7pPr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8100"/>
              <a:buFont typeface="Montserrat SemiBold"/>
              <a:buNone/>
              <a:defRPr sz="5400">
                <a:latin typeface="Montserrat SemiBold"/>
                <a:ea typeface="Montserrat SemiBold"/>
                <a:cs typeface="Montserrat SemiBold"/>
                <a:sym typeface="Montserrat SemiBold"/>
              </a:defRPr>
            </a:lvl7pPr>
            <a:lvl8pPr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8100"/>
              <a:buFont typeface="Montserrat SemiBold"/>
              <a:buNone/>
              <a:defRPr sz="5400">
                <a:latin typeface="Montserrat SemiBold"/>
                <a:ea typeface="Montserrat SemiBold"/>
                <a:cs typeface="Montserrat SemiBold"/>
                <a:sym typeface="Montserrat SemiBold"/>
              </a:defRPr>
            </a:lvl8pPr>
            <a:lvl9pPr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8100"/>
              <a:buFont typeface="Montserrat SemiBold"/>
              <a:buNone/>
              <a:defRPr sz="5400">
                <a:latin typeface="Montserrat SemiBold"/>
                <a:ea typeface="Montserrat SemiBold"/>
                <a:cs typeface="Montserrat SemiBold"/>
                <a:sym typeface="Montserrat SemiBold"/>
              </a:defRPr>
            </a:lvl9pPr>
          </a:lstStyle>
          <a:p>
            <a:endParaRPr/>
          </a:p>
        </p:txBody>
      </p:sp>
      <p:sp>
        <p:nvSpPr>
          <p:cNvPr id="136" name="Google Shape;136;p26"/>
          <p:cNvSpPr txBox="1">
            <a:spLocks noGrp="1"/>
          </p:cNvSpPr>
          <p:nvPr>
            <p:ph type="subTitle" idx="1"/>
          </p:nvPr>
        </p:nvSpPr>
        <p:spPr>
          <a:xfrm>
            <a:off x="715524" y="5953903"/>
            <a:ext cx="5934300" cy="1431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b" anchorCtr="0">
            <a:noAutofit/>
          </a:bodyPr>
          <a:lstStyle>
            <a:lvl1pPr lvl="0" algn="l" rtl="0">
              <a:lnSpc>
                <a:spcPct val="140000"/>
              </a:lnSpc>
              <a:spcBef>
                <a:spcPts val="1500"/>
              </a:spcBef>
              <a:spcAft>
                <a:spcPts val="0"/>
              </a:spcAft>
              <a:buSzPts val="3600"/>
              <a:buNone/>
              <a:defRPr sz="2100">
                <a:solidFill>
                  <a:schemeClr val="lt1"/>
                </a:solidFill>
                <a:latin typeface="Montserrat SemiBold"/>
                <a:ea typeface="Montserrat SemiBold"/>
                <a:cs typeface="Montserrat SemiBold"/>
                <a:sym typeface="Montserrat SemiBold"/>
              </a:defRPr>
            </a:lvl1pPr>
            <a:lvl2pPr lvl="1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2pPr>
            <a:lvl3pPr lvl="2" algn="l" rtl="0">
              <a:lnSpc>
                <a:spcPct val="130000"/>
              </a:lnSpc>
              <a:spcBef>
                <a:spcPts val="1500"/>
              </a:spcBef>
              <a:spcAft>
                <a:spcPts val="0"/>
              </a:spcAft>
              <a:buSzPts val="3200"/>
              <a:buNone/>
              <a:defRPr/>
            </a:lvl3pPr>
            <a:lvl4pPr lvl="3" algn="l" rtl="0">
              <a:lnSpc>
                <a:spcPct val="130000"/>
              </a:lnSpc>
              <a:spcBef>
                <a:spcPts val="1500"/>
              </a:spcBef>
              <a:spcAft>
                <a:spcPts val="0"/>
              </a:spcAft>
              <a:buSzPts val="3200"/>
              <a:buNone/>
              <a:defRPr/>
            </a:lvl4pPr>
            <a:lvl5pPr lvl="4" algn="l" rtl="0">
              <a:lnSpc>
                <a:spcPct val="130000"/>
              </a:lnSpc>
              <a:spcBef>
                <a:spcPts val="1500"/>
              </a:spcBef>
              <a:spcAft>
                <a:spcPts val="0"/>
              </a:spcAft>
              <a:buSzPts val="2700"/>
              <a:buNone/>
              <a:defRPr/>
            </a:lvl5pPr>
            <a:lvl6pPr lvl="5" algn="l" rtl="0">
              <a:lnSpc>
                <a:spcPct val="130000"/>
              </a:lnSpc>
              <a:spcBef>
                <a:spcPts val="1500"/>
              </a:spcBef>
              <a:spcAft>
                <a:spcPts val="0"/>
              </a:spcAft>
              <a:buSzPts val="2700"/>
              <a:buNone/>
              <a:defRPr/>
            </a:lvl6pPr>
            <a:lvl7pPr lvl="6" algn="l" rtl="0">
              <a:lnSpc>
                <a:spcPct val="130000"/>
              </a:lnSpc>
              <a:spcBef>
                <a:spcPts val="1500"/>
              </a:spcBef>
              <a:spcAft>
                <a:spcPts val="0"/>
              </a:spcAft>
              <a:buSzPts val="2300"/>
              <a:buNone/>
              <a:defRPr/>
            </a:lvl7pPr>
            <a:lvl8pPr lvl="7" algn="l" rtl="0">
              <a:lnSpc>
                <a:spcPct val="130000"/>
              </a:lnSpc>
              <a:spcBef>
                <a:spcPts val="1500"/>
              </a:spcBef>
              <a:spcAft>
                <a:spcPts val="0"/>
              </a:spcAft>
              <a:buSzPts val="2300"/>
              <a:buNone/>
              <a:defRPr/>
            </a:lvl8pPr>
            <a:lvl9pPr lvl="8" algn="l" rtl="0">
              <a:lnSpc>
                <a:spcPct val="130000"/>
              </a:lnSpc>
              <a:spcBef>
                <a:spcPts val="1500"/>
              </a:spcBef>
              <a:spcAft>
                <a:spcPts val="1500"/>
              </a:spcAft>
              <a:buSzPts val="1800"/>
              <a:buNone/>
              <a:defRPr/>
            </a:lvl9pPr>
          </a:lstStyle>
          <a:p>
            <a:endParaRPr/>
          </a:p>
        </p:txBody>
      </p:sp>
      <p:pic>
        <p:nvPicPr>
          <p:cNvPr id="137" name="Google Shape;137;p26"/>
          <p:cNvPicPr preferRelativeResize="0"/>
          <p:nvPr/>
        </p:nvPicPr>
        <p:blipFill rotWithShape="1">
          <a:blip r:embed="rId2">
            <a:alphaModFix/>
          </a:blip>
          <a:srcRect l="9"/>
          <a:stretch/>
        </p:blipFill>
        <p:spPr>
          <a:xfrm>
            <a:off x="13124760" y="6754035"/>
            <a:ext cx="336618" cy="628727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aption">
  <p:cSld name="Caption">
    <p:spTree>
      <p:nvGrpSpPr>
        <p:cNvPr id="1" name="Shape 1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9" name="Google Shape;139;p27"/>
          <p:cNvSpPr txBox="1">
            <a:spLocks noGrp="1"/>
          </p:cNvSpPr>
          <p:nvPr>
            <p:ph type="body" idx="1"/>
          </p:nvPr>
        </p:nvSpPr>
        <p:spPr>
          <a:xfrm>
            <a:off x="705685" y="6938595"/>
            <a:ext cx="5943900" cy="48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b" anchorCtr="0">
            <a:noAutofit/>
          </a:bodyPr>
          <a:lstStyle>
            <a:lvl1pPr marL="457200" lvl="0" indent="-228600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200"/>
            </a:lvl1pPr>
            <a:lvl2pPr marL="914400" lvl="1" indent="-457200" algn="l" rtl="0">
              <a:lnSpc>
                <a:spcPct val="130000"/>
              </a:lnSpc>
              <a:spcBef>
                <a:spcPts val="2300"/>
              </a:spcBef>
              <a:spcAft>
                <a:spcPts val="0"/>
              </a:spcAft>
              <a:buSzPts val="3600"/>
              <a:buChar char="–"/>
              <a:defRPr/>
            </a:lvl2pPr>
            <a:lvl3pPr marL="1371600" lvl="2" indent="-431800" algn="l" rtl="0">
              <a:lnSpc>
                <a:spcPct val="130000"/>
              </a:lnSpc>
              <a:spcBef>
                <a:spcPts val="2300"/>
              </a:spcBef>
              <a:spcAft>
                <a:spcPts val="0"/>
              </a:spcAft>
              <a:buSzPts val="3200"/>
              <a:buChar char="–"/>
              <a:defRPr/>
            </a:lvl3pPr>
            <a:lvl4pPr marL="1828800" lvl="3" indent="-431800" algn="l" rtl="0">
              <a:lnSpc>
                <a:spcPct val="130000"/>
              </a:lnSpc>
              <a:spcBef>
                <a:spcPts val="1800"/>
              </a:spcBef>
              <a:spcAft>
                <a:spcPts val="0"/>
              </a:spcAft>
              <a:buSzPts val="3200"/>
              <a:buChar char="–"/>
              <a:defRPr/>
            </a:lvl4pPr>
            <a:lvl5pPr marL="2286000" lvl="4" indent="-400050" algn="l" rtl="0">
              <a:lnSpc>
                <a:spcPct val="130000"/>
              </a:lnSpc>
              <a:spcBef>
                <a:spcPts val="1800"/>
              </a:spcBef>
              <a:spcAft>
                <a:spcPts val="0"/>
              </a:spcAft>
              <a:buSzPts val="2700"/>
              <a:buChar char="–"/>
              <a:defRPr/>
            </a:lvl5pPr>
            <a:lvl6pPr marL="2743200" lvl="5" indent="-400050" algn="l" rtl="0">
              <a:lnSpc>
                <a:spcPct val="130000"/>
              </a:lnSpc>
              <a:spcBef>
                <a:spcPts val="1400"/>
              </a:spcBef>
              <a:spcAft>
                <a:spcPts val="0"/>
              </a:spcAft>
              <a:buSzPts val="2700"/>
              <a:buChar char="–"/>
              <a:defRPr/>
            </a:lvl6pPr>
            <a:lvl7pPr marL="3200400" lvl="6" indent="-374650" algn="l" rtl="0">
              <a:lnSpc>
                <a:spcPct val="130000"/>
              </a:lnSpc>
              <a:spcBef>
                <a:spcPts val="1400"/>
              </a:spcBef>
              <a:spcAft>
                <a:spcPts val="0"/>
              </a:spcAft>
              <a:buSzPts val="2300"/>
              <a:buChar char="–"/>
              <a:defRPr/>
            </a:lvl7pPr>
            <a:lvl8pPr marL="3657600" lvl="7" indent="-374650" algn="l" rtl="0">
              <a:lnSpc>
                <a:spcPct val="130000"/>
              </a:lnSpc>
              <a:spcBef>
                <a:spcPts val="900"/>
              </a:spcBef>
              <a:spcAft>
                <a:spcPts val="0"/>
              </a:spcAft>
              <a:buSzPts val="2300"/>
              <a:buChar char="–"/>
              <a:defRPr/>
            </a:lvl8pPr>
            <a:lvl9pPr marL="4114800" lvl="8" indent="-342900" algn="l" rtl="0">
              <a:lnSpc>
                <a:spcPct val="130000"/>
              </a:lnSpc>
              <a:spcBef>
                <a:spcPts val="900"/>
              </a:spcBef>
              <a:spcAft>
                <a:spcPts val="500"/>
              </a:spcAft>
              <a:buSzPts val="1800"/>
              <a:buChar char="–"/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bg>
      <p:bgPr>
        <a:solidFill>
          <a:schemeClr val="accent2"/>
        </a:solidFill>
        <a:effectLst/>
      </p:bgPr>
    </p:bg>
    <p:spTree>
      <p:nvGrpSpPr>
        <p:cNvPr id="1" name="Shape 1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6" name="Google Shape;146;p29"/>
          <p:cNvSpPr txBox="1">
            <a:spLocks noGrp="1"/>
          </p:cNvSpPr>
          <p:nvPr>
            <p:ph type="title"/>
          </p:nvPr>
        </p:nvSpPr>
        <p:spPr>
          <a:xfrm>
            <a:off x="692077" y="2157099"/>
            <a:ext cx="12403800" cy="4784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6800"/>
              <a:buFont typeface="Montserrat SemiBold"/>
              <a:buNone/>
              <a:defRPr sz="4500" b="0">
                <a:solidFill>
                  <a:schemeClr val="lt1"/>
                </a:solidFill>
                <a:latin typeface="Montserrat SemiBold"/>
                <a:ea typeface="Montserrat SemiBold"/>
                <a:cs typeface="Montserrat SemiBold"/>
                <a:sym typeface="Montserrat SemiBold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8100"/>
              <a:buNone/>
              <a:defRPr sz="5400"/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8100"/>
              <a:buNone/>
              <a:defRPr sz="5400"/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8100"/>
              <a:buNone/>
              <a:defRPr sz="5400"/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8100"/>
              <a:buNone/>
              <a:defRPr sz="5400"/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8100"/>
              <a:buNone/>
              <a:defRPr sz="5400"/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8100"/>
              <a:buNone/>
              <a:defRPr sz="5400"/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8100"/>
              <a:buNone/>
              <a:defRPr sz="5400"/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8100"/>
              <a:buNone/>
              <a:defRPr sz="5400"/>
            </a:lvl9pPr>
          </a:lstStyle>
          <a:p>
            <a:endParaRPr/>
          </a:p>
        </p:txBody>
      </p:sp>
      <p:sp>
        <p:nvSpPr>
          <p:cNvPr id="147" name="Google Shape;147;p29"/>
          <p:cNvSpPr txBox="1">
            <a:spLocks noGrp="1"/>
          </p:cNvSpPr>
          <p:nvPr>
            <p:ph type="sldNum" idx="12"/>
          </p:nvPr>
        </p:nvSpPr>
        <p:spPr>
          <a:xfrm>
            <a:off x="692070" y="7189568"/>
            <a:ext cx="1085700" cy="27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0" lvl="0" indent="0" algn="l" rtl="0">
              <a:buClr>
                <a:schemeClr val="lt1"/>
              </a:buClr>
              <a:buSzPts val="1200"/>
              <a:buFont typeface="Montserrat Medium"/>
              <a:buNone/>
              <a:defRPr sz="1200" b="0" i="0" u="none" strike="noStrike" cap="none">
                <a:solidFill>
                  <a:schemeClr val="lt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1pPr>
            <a:lvl2pPr marL="0" lvl="1" indent="0" algn="l" rtl="0">
              <a:buClr>
                <a:schemeClr val="lt1"/>
              </a:buClr>
              <a:buSzPts val="1200"/>
              <a:buFont typeface="Montserrat Medium"/>
              <a:buNone/>
              <a:defRPr sz="1200" b="0" i="0" u="none" strike="noStrike" cap="none">
                <a:solidFill>
                  <a:schemeClr val="lt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2pPr>
            <a:lvl3pPr marL="0" lvl="2" indent="0" algn="l" rtl="0">
              <a:buClr>
                <a:schemeClr val="lt1"/>
              </a:buClr>
              <a:buSzPts val="1200"/>
              <a:buFont typeface="Montserrat Medium"/>
              <a:buNone/>
              <a:defRPr sz="1200" b="0" i="0" u="none" strike="noStrike" cap="none">
                <a:solidFill>
                  <a:schemeClr val="lt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3pPr>
            <a:lvl4pPr marL="0" lvl="3" indent="0" algn="l" rtl="0">
              <a:buClr>
                <a:schemeClr val="lt1"/>
              </a:buClr>
              <a:buSzPts val="1200"/>
              <a:buFont typeface="Montserrat Medium"/>
              <a:buNone/>
              <a:defRPr sz="1200" b="0" i="0" u="none" strike="noStrike" cap="none">
                <a:solidFill>
                  <a:schemeClr val="lt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4pPr>
            <a:lvl5pPr marL="0" lvl="4" indent="0" algn="l" rtl="0">
              <a:buClr>
                <a:schemeClr val="lt1"/>
              </a:buClr>
              <a:buSzPts val="1200"/>
              <a:buFont typeface="Montserrat Medium"/>
              <a:buNone/>
              <a:defRPr sz="1200" b="0" i="0" u="none" strike="noStrike" cap="none">
                <a:solidFill>
                  <a:schemeClr val="lt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5pPr>
            <a:lvl6pPr marL="0" lvl="5" indent="0" algn="l" rtl="0">
              <a:buClr>
                <a:schemeClr val="lt1"/>
              </a:buClr>
              <a:buSzPts val="1200"/>
              <a:buFont typeface="Montserrat Medium"/>
              <a:buNone/>
              <a:defRPr sz="1200" b="0" i="0" u="none" strike="noStrike" cap="none">
                <a:solidFill>
                  <a:schemeClr val="lt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6pPr>
            <a:lvl7pPr marL="0" lvl="6" indent="0" algn="l" rtl="0">
              <a:buClr>
                <a:schemeClr val="lt1"/>
              </a:buClr>
              <a:buSzPts val="1200"/>
              <a:buFont typeface="Montserrat Medium"/>
              <a:buNone/>
              <a:defRPr sz="1200" b="0" i="0" u="none" strike="noStrike" cap="none">
                <a:solidFill>
                  <a:schemeClr val="lt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7pPr>
            <a:lvl8pPr marL="0" lvl="7" indent="0" algn="l" rtl="0">
              <a:buClr>
                <a:schemeClr val="lt1"/>
              </a:buClr>
              <a:buSzPts val="1200"/>
              <a:buFont typeface="Montserrat Medium"/>
              <a:buNone/>
              <a:defRPr sz="1200" b="0" i="0" u="none" strike="noStrike" cap="none">
                <a:solidFill>
                  <a:schemeClr val="lt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8pPr>
            <a:lvl9pPr marL="0" lvl="8" indent="0" algn="l" rtl="0">
              <a:buClr>
                <a:schemeClr val="lt1"/>
              </a:buClr>
              <a:buSzPts val="1200"/>
              <a:buFont typeface="Montserrat Medium"/>
              <a:buNone/>
              <a:defRPr sz="1200" b="0" i="0" u="none" strike="noStrike" cap="none">
                <a:solidFill>
                  <a:schemeClr val="lt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  <p:pic>
        <p:nvPicPr>
          <p:cNvPr id="148" name="Google Shape;148;p29"/>
          <p:cNvPicPr preferRelativeResize="0"/>
          <p:nvPr/>
        </p:nvPicPr>
        <p:blipFill rotWithShape="1">
          <a:blip r:embed="rId2">
            <a:alphaModFix/>
          </a:blip>
          <a:srcRect l="9"/>
          <a:stretch/>
        </p:blipFill>
        <p:spPr>
          <a:xfrm>
            <a:off x="13124760" y="6754035"/>
            <a:ext cx="336618" cy="628727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Main point">
  <p:cSld name="Main point">
    <p:bg>
      <p:bgPr>
        <a:solidFill>
          <a:schemeClr val="accent2"/>
        </a:solidFill>
        <a:effectLst/>
      </p:bgPr>
    </p:bg>
    <p:spTree>
      <p:nvGrpSpPr>
        <p:cNvPr id="1" name="Shape 1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0" name="Google Shape;150;p30"/>
          <p:cNvSpPr txBox="1">
            <a:spLocks noGrp="1"/>
          </p:cNvSpPr>
          <p:nvPr>
            <p:ph type="title"/>
          </p:nvPr>
        </p:nvSpPr>
        <p:spPr>
          <a:xfrm>
            <a:off x="739236" y="1649491"/>
            <a:ext cx="12356700" cy="5161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8100"/>
              <a:buFont typeface="Montserrat SemiBold"/>
              <a:buNone/>
              <a:defRPr sz="5400" b="0" i="1">
                <a:solidFill>
                  <a:schemeClr val="lt1"/>
                </a:solidFill>
                <a:latin typeface="Montserrat SemiBold"/>
                <a:ea typeface="Montserrat SemiBold"/>
                <a:cs typeface="Montserrat SemiBold"/>
                <a:sym typeface="Montserrat SemiBold"/>
              </a:defRPr>
            </a:lvl1pPr>
            <a:lvl2pPr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8100"/>
              <a:buFont typeface="Montserrat SemiBold"/>
              <a:buNone/>
              <a:defRPr sz="5400">
                <a:latin typeface="Montserrat SemiBold"/>
                <a:ea typeface="Montserrat SemiBold"/>
                <a:cs typeface="Montserrat SemiBold"/>
                <a:sym typeface="Montserrat SemiBold"/>
              </a:defRPr>
            </a:lvl2pPr>
            <a:lvl3pPr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8100"/>
              <a:buFont typeface="Montserrat SemiBold"/>
              <a:buNone/>
              <a:defRPr sz="5400">
                <a:latin typeface="Montserrat SemiBold"/>
                <a:ea typeface="Montserrat SemiBold"/>
                <a:cs typeface="Montserrat SemiBold"/>
                <a:sym typeface="Montserrat SemiBold"/>
              </a:defRPr>
            </a:lvl3pPr>
            <a:lvl4pPr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8100"/>
              <a:buFont typeface="Montserrat SemiBold"/>
              <a:buNone/>
              <a:defRPr sz="5400">
                <a:latin typeface="Montserrat SemiBold"/>
                <a:ea typeface="Montserrat SemiBold"/>
                <a:cs typeface="Montserrat SemiBold"/>
                <a:sym typeface="Montserrat SemiBold"/>
              </a:defRPr>
            </a:lvl4pPr>
            <a:lvl5pPr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8100"/>
              <a:buFont typeface="Montserrat SemiBold"/>
              <a:buNone/>
              <a:defRPr sz="5400">
                <a:latin typeface="Montserrat SemiBold"/>
                <a:ea typeface="Montserrat SemiBold"/>
                <a:cs typeface="Montserrat SemiBold"/>
                <a:sym typeface="Montserrat SemiBold"/>
              </a:defRPr>
            </a:lvl5pPr>
            <a:lvl6pPr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8100"/>
              <a:buFont typeface="Montserrat SemiBold"/>
              <a:buNone/>
              <a:defRPr sz="5400">
                <a:latin typeface="Montserrat SemiBold"/>
                <a:ea typeface="Montserrat SemiBold"/>
                <a:cs typeface="Montserrat SemiBold"/>
                <a:sym typeface="Montserrat SemiBold"/>
              </a:defRPr>
            </a:lvl6pPr>
            <a:lvl7pPr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8100"/>
              <a:buFont typeface="Montserrat SemiBold"/>
              <a:buNone/>
              <a:defRPr sz="5400">
                <a:latin typeface="Montserrat SemiBold"/>
                <a:ea typeface="Montserrat SemiBold"/>
                <a:cs typeface="Montserrat SemiBold"/>
                <a:sym typeface="Montserrat SemiBold"/>
              </a:defRPr>
            </a:lvl7pPr>
            <a:lvl8pPr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8100"/>
              <a:buFont typeface="Montserrat SemiBold"/>
              <a:buNone/>
              <a:defRPr sz="5400">
                <a:latin typeface="Montserrat SemiBold"/>
                <a:ea typeface="Montserrat SemiBold"/>
                <a:cs typeface="Montserrat SemiBold"/>
                <a:sym typeface="Montserrat SemiBold"/>
              </a:defRPr>
            </a:lvl8pPr>
            <a:lvl9pPr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8100"/>
              <a:buFont typeface="Montserrat SemiBold"/>
              <a:buNone/>
              <a:defRPr sz="5400">
                <a:latin typeface="Montserrat SemiBold"/>
                <a:ea typeface="Montserrat SemiBold"/>
                <a:cs typeface="Montserrat SemiBold"/>
                <a:sym typeface="Montserrat SemiBold"/>
              </a:defRPr>
            </a:lvl9pPr>
          </a:lstStyle>
          <a:p>
            <a:endParaRPr/>
          </a:p>
        </p:txBody>
      </p:sp>
      <p:sp>
        <p:nvSpPr>
          <p:cNvPr id="151" name="Google Shape;151;p30"/>
          <p:cNvSpPr txBox="1">
            <a:spLocks noGrp="1"/>
          </p:cNvSpPr>
          <p:nvPr>
            <p:ph type="subTitle" idx="1"/>
          </p:nvPr>
        </p:nvSpPr>
        <p:spPr>
          <a:xfrm>
            <a:off x="715524" y="5953903"/>
            <a:ext cx="5934300" cy="1431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b" anchorCtr="0">
            <a:noAutofit/>
          </a:bodyPr>
          <a:lstStyle>
            <a:lvl1pPr lvl="0" algn="l" rtl="0">
              <a:lnSpc>
                <a:spcPct val="140000"/>
              </a:lnSpc>
              <a:spcBef>
                <a:spcPts val="1500"/>
              </a:spcBef>
              <a:spcAft>
                <a:spcPts val="0"/>
              </a:spcAft>
              <a:buSzPts val="3600"/>
              <a:buNone/>
              <a:defRPr sz="2100">
                <a:solidFill>
                  <a:schemeClr val="lt1"/>
                </a:solidFill>
                <a:latin typeface="Montserrat SemiBold"/>
                <a:ea typeface="Montserrat SemiBold"/>
                <a:cs typeface="Montserrat SemiBold"/>
                <a:sym typeface="Montserrat SemiBold"/>
              </a:defRPr>
            </a:lvl1pPr>
            <a:lvl2pPr lvl="1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2pPr>
            <a:lvl3pPr lvl="2" algn="l" rtl="0">
              <a:lnSpc>
                <a:spcPct val="130000"/>
              </a:lnSpc>
              <a:spcBef>
                <a:spcPts val="1500"/>
              </a:spcBef>
              <a:spcAft>
                <a:spcPts val="0"/>
              </a:spcAft>
              <a:buSzPts val="3200"/>
              <a:buNone/>
              <a:defRPr/>
            </a:lvl3pPr>
            <a:lvl4pPr lvl="3" algn="l" rtl="0">
              <a:lnSpc>
                <a:spcPct val="130000"/>
              </a:lnSpc>
              <a:spcBef>
                <a:spcPts val="1500"/>
              </a:spcBef>
              <a:spcAft>
                <a:spcPts val="0"/>
              </a:spcAft>
              <a:buSzPts val="3200"/>
              <a:buNone/>
              <a:defRPr/>
            </a:lvl4pPr>
            <a:lvl5pPr lvl="4" algn="l" rtl="0">
              <a:lnSpc>
                <a:spcPct val="130000"/>
              </a:lnSpc>
              <a:spcBef>
                <a:spcPts val="1500"/>
              </a:spcBef>
              <a:spcAft>
                <a:spcPts val="0"/>
              </a:spcAft>
              <a:buSzPts val="2700"/>
              <a:buNone/>
              <a:defRPr/>
            </a:lvl5pPr>
            <a:lvl6pPr lvl="5" algn="l" rtl="0">
              <a:lnSpc>
                <a:spcPct val="130000"/>
              </a:lnSpc>
              <a:spcBef>
                <a:spcPts val="1500"/>
              </a:spcBef>
              <a:spcAft>
                <a:spcPts val="0"/>
              </a:spcAft>
              <a:buSzPts val="2700"/>
              <a:buNone/>
              <a:defRPr/>
            </a:lvl6pPr>
            <a:lvl7pPr lvl="6" algn="l" rtl="0">
              <a:lnSpc>
                <a:spcPct val="130000"/>
              </a:lnSpc>
              <a:spcBef>
                <a:spcPts val="1500"/>
              </a:spcBef>
              <a:spcAft>
                <a:spcPts val="0"/>
              </a:spcAft>
              <a:buSzPts val="2300"/>
              <a:buNone/>
              <a:defRPr/>
            </a:lvl7pPr>
            <a:lvl8pPr lvl="7" algn="l" rtl="0">
              <a:lnSpc>
                <a:spcPct val="130000"/>
              </a:lnSpc>
              <a:spcBef>
                <a:spcPts val="1500"/>
              </a:spcBef>
              <a:spcAft>
                <a:spcPts val="0"/>
              </a:spcAft>
              <a:buSzPts val="2300"/>
              <a:buNone/>
              <a:defRPr/>
            </a:lvl8pPr>
            <a:lvl9pPr lvl="8" algn="l" rtl="0">
              <a:lnSpc>
                <a:spcPct val="130000"/>
              </a:lnSpc>
              <a:spcBef>
                <a:spcPts val="1500"/>
              </a:spcBef>
              <a:spcAft>
                <a:spcPts val="1500"/>
              </a:spcAft>
              <a:buSzPts val="1800"/>
              <a:buNone/>
              <a:defRPr/>
            </a:lvl9pPr>
          </a:lstStyle>
          <a:p>
            <a:endParaRPr/>
          </a:p>
        </p:txBody>
      </p:sp>
      <p:pic>
        <p:nvPicPr>
          <p:cNvPr id="152" name="Google Shape;152;p30"/>
          <p:cNvPicPr preferRelativeResize="0"/>
          <p:nvPr/>
        </p:nvPicPr>
        <p:blipFill rotWithShape="1">
          <a:blip r:embed="rId2">
            <a:alphaModFix/>
          </a:blip>
          <a:srcRect l="9"/>
          <a:stretch/>
        </p:blipFill>
        <p:spPr>
          <a:xfrm>
            <a:off x="13124760" y="6754035"/>
            <a:ext cx="336618" cy="628727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1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4" name="Google Shape;154;p31"/>
          <p:cNvSpPr txBox="1">
            <a:spLocks noGrp="1"/>
          </p:cNvSpPr>
          <p:nvPr>
            <p:ph type="title"/>
          </p:nvPr>
        </p:nvSpPr>
        <p:spPr>
          <a:xfrm>
            <a:off x="692077" y="667499"/>
            <a:ext cx="9952800" cy="1221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5000"/>
              <a:buNone/>
              <a:defRPr/>
            </a:lvl1pPr>
            <a:lvl2pPr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6300"/>
              <a:buNone/>
              <a:defRPr/>
            </a:lvl2pPr>
            <a:lvl3pPr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6300"/>
              <a:buNone/>
              <a:defRPr/>
            </a:lvl3pPr>
            <a:lvl4pPr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6300"/>
              <a:buNone/>
              <a:defRPr/>
            </a:lvl4pPr>
            <a:lvl5pPr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6300"/>
              <a:buNone/>
              <a:defRPr/>
            </a:lvl5pPr>
            <a:lvl6pPr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6300"/>
              <a:buNone/>
              <a:defRPr/>
            </a:lvl6pPr>
            <a:lvl7pPr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6300"/>
              <a:buNone/>
              <a:defRPr/>
            </a:lvl7pPr>
            <a:lvl8pPr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6300"/>
              <a:buNone/>
              <a:defRPr/>
            </a:lvl8pPr>
            <a:lvl9pPr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6300"/>
              <a:buNone/>
              <a:defRPr/>
            </a:lvl9pPr>
          </a:lstStyle>
          <a:p>
            <a:endParaRPr/>
          </a:p>
        </p:txBody>
      </p:sp>
      <p:sp>
        <p:nvSpPr>
          <p:cNvPr id="155" name="Google Shape;155;p31"/>
          <p:cNvSpPr txBox="1">
            <a:spLocks noGrp="1"/>
          </p:cNvSpPr>
          <p:nvPr>
            <p:ph type="sldNum" idx="12"/>
          </p:nvPr>
        </p:nvSpPr>
        <p:spPr>
          <a:xfrm>
            <a:off x="692070" y="7189568"/>
            <a:ext cx="1085700" cy="27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0" lvl="0" indent="0" algn="l" rtl="0">
              <a:buClr>
                <a:schemeClr val="dk1"/>
              </a:buClr>
              <a:buSzPts val="1200"/>
              <a:buFont typeface="Montserrat Medium"/>
              <a:buNone/>
              <a:defRPr sz="1200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1pPr>
            <a:lvl2pPr marL="0" lvl="1" indent="0" algn="l" rtl="0">
              <a:buClr>
                <a:schemeClr val="dk1"/>
              </a:buClr>
              <a:buSzPts val="1200"/>
              <a:buFont typeface="Montserrat Medium"/>
              <a:buNone/>
              <a:defRPr sz="1200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2pPr>
            <a:lvl3pPr marL="0" lvl="2" indent="0" algn="l" rtl="0">
              <a:buClr>
                <a:schemeClr val="dk1"/>
              </a:buClr>
              <a:buSzPts val="1200"/>
              <a:buFont typeface="Montserrat Medium"/>
              <a:buNone/>
              <a:defRPr sz="1200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3pPr>
            <a:lvl4pPr marL="0" lvl="3" indent="0" algn="l" rtl="0">
              <a:buClr>
                <a:schemeClr val="dk1"/>
              </a:buClr>
              <a:buSzPts val="1200"/>
              <a:buFont typeface="Montserrat Medium"/>
              <a:buNone/>
              <a:defRPr sz="1200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4pPr>
            <a:lvl5pPr marL="0" lvl="4" indent="0" algn="l" rtl="0">
              <a:buClr>
                <a:schemeClr val="dk1"/>
              </a:buClr>
              <a:buSzPts val="1200"/>
              <a:buFont typeface="Montserrat Medium"/>
              <a:buNone/>
              <a:defRPr sz="1200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5pPr>
            <a:lvl6pPr marL="0" lvl="5" indent="0" algn="l" rtl="0">
              <a:buClr>
                <a:schemeClr val="dk1"/>
              </a:buClr>
              <a:buSzPts val="1200"/>
              <a:buFont typeface="Montserrat Medium"/>
              <a:buNone/>
              <a:defRPr sz="1200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6pPr>
            <a:lvl7pPr marL="0" lvl="6" indent="0" algn="l" rtl="0">
              <a:buClr>
                <a:schemeClr val="dk1"/>
              </a:buClr>
              <a:buSzPts val="1200"/>
              <a:buFont typeface="Montserrat Medium"/>
              <a:buNone/>
              <a:defRPr sz="1200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7pPr>
            <a:lvl8pPr marL="0" lvl="7" indent="0" algn="l" rtl="0">
              <a:buClr>
                <a:schemeClr val="dk1"/>
              </a:buClr>
              <a:buSzPts val="1200"/>
              <a:buFont typeface="Montserrat Medium"/>
              <a:buNone/>
              <a:defRPr sz="1200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8pPr>
            <a:lvl9pPr marL="0" lvl="8" indent="0" algn="l" rtl="0">
              <a:buClr>
                <a:schemeClr val="dk1"/>
              </a:buClr>
              <a:buSzPts val="1200"/>
              <a:buFont typeface="Montserrat Medium"/>
              <a:buNone/>
              <a:defRPr sz="1200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bg>
      <p:bgPr>
        <a:solidFill>
          <a:schemeClr val="dk1"/>
        </a:solidFill>
        <a:effectLst/>
      </p:bgPr>
    </p:bg>
    <p:spTree>
      <p:nvGrpSpPr>
        <p:cNvPr id="1" name="Shape 1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7" name="Google Shape;157;p32"/>
          <p:cNvSpPr txBox="1">
            <a:spLocks noGrp="1"/>
          </p:cNvSpPr>
          <p:nvPr>
            <p:ph type="ctrTitle"/>
          </p:nvPr>
        </p:nvSpPr>
        <p:spPr>
          <a:xfrm>
            <a:off x="692077" y="2157099"/>
            <a:ext cx="12403800" cy="2791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6800"/>
              <a:buFont typeface="Montserrat SemiBold"/>
              <a:buNone/>
              <a:defRPr sz="4500" b="0">
                <a:solidFill>
                  <a:srgbClr val="000000"/>
                </a:solidFill>
                <a:latin typeface="Montserrat SemiBold"/>
                <a:ea typeface="Montserrat SemiBold"/>
                <a:cs typeface="Montserrat SemiBold"/>
                <a:sym typeface="Montserrat SemiBold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700"/>
              <a:buNone/>
              <a:defRPr sz="7800">
                <a:solidFill>
                  <a:srgbClr val="000000"/>
                </a:solidFill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700"/>
              <a:buNone/>
              <a:defRPr sz="7800">
                <a:solidFill>
                  <a:srgbClr val="000000"/>
                </a:solidFill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700"/>
              <a:buNone/>
              <a:defRPr sz="7800">
                <a:solidFill>
                  <a:srgbClr val="000000"/>
                </a:solidFill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700"/>
              <a:buNone/>
              <a:defRPr sz="7800">
                <a:solidFill>
                  <a:srgbClr val="000000"/>
                </a:solidFill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700"/>
              <a:buNone/>
              <a:defRPr sz="7800">
                <a:solidFill>
                  <a:srgbClr val="000000"/>
                </a:solidFill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700"/>
              <a:buNone/>
              <a:defRPr sz="7800">
                <a:solidFill>
                  <a:srgbClr val="000000"/>
                </a:solidFill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700"/>
              <a:buNone/>
              <a:defRPr sz="7800">
                <a:solidFill>
                  <a:srgbClr val="000000"/>
                </a:solidFill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700"/>
              <a:buNone/>
              <a:defRPr sz="7800">
                <a:solidFill>
                  <a:srgbClr val="000000"/>
                </a:solidFill>
              </a:defRPr>
            </a:lvl9pPr>
          </a:lstStyle>
          <a:p>
            <a:endParaRPr/>
          </a:p>
        </p:txBody>
      </p:sp>
      <p:sp>
        <p:nvSpPr>
          <p:cNvPr id="158" name="Google Shape;158;p32"/>
          <p:cNvSpPr txBox="1">
            <a:spLocks noGrp="1"/>
          </p:cNvSpPr>
          <p:nvPr>
            <p:ph type="subTitle" idx="1"/>
          </p:nvPr>
        </p:nvSpPr>
        <p:spPr>
          <a:xfrm>
            <a:off x="692077" y="667499"/>
            <a:ext cx="12403800" cy="1188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100"/>
              <a:buNone/>
              <a:defRPr sz="2700">
                <a:solidFill>
                  <a:srgbClr val="000000"/>
                </a:solidFill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6300"/>
              <a:buNone/>
              <a:defRPr sz="4200">
                <a:solidFill>
                  <a:srgbClr val="000000"/>
                </a:solidFill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6300"/>
              <a:buNone/>
              <a:defRPr sz="4200">
                <a:solidFill>
                  <a:srgbClr val="000000"/>
                </a:solidFill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6300"/>
              <a:buNone/>
              <a:defRPr sz="4200">
                <a:solidFill>
                  <a:srgbClr val="000000"/>
                </a:solidFill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6300"/>
              <a:buNone/>
              <a:defRPr sz="4200">
                <a:solidFill>
                  <a:srgbClr val="000000"/>
                </a:solidFill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6300"/>
              <a:buNone/>
              <a:defRPr sz="4200">
                <a:solidFill>
                  <a:srgbClr val="000000"/>
                </a:solidFill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6300"/>
              <a:buNone/>
              <a:defRPr sz="4200">
                <a:solidFill>
                  <a:srgbClr val="000000"/>
                </a:solidFill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6300"/>
              <a:buNone/>
              <a:defRPr sz="4200">
                <a:solidFill>
                  <a:srgbClr val="000000"/>
                </a:solidFill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6300"/>
              <a:buNone/>
              <a:defRPr sz="4200">
                <a:solidFill>
                  <a:srgbClr val="000000"/>
                </a:solidFill>
              </a:defRPr>
            </a:lvl9pPr>
          </a:lstStyle>
          <a:p>
            <a:endParaRPr/>
          </a:p>
        </p:txBody>
      </p:sp>
      <p:sp>
        <p:nvSpPr>
          <p:cNvPr id="159" name="Google Shape;159;p32"/>
          <p:cNvSpPr txBox="1">
            <a:spLocks noGrp="1"/>
          </p:cNvSpPr>
          <p:nvPr>
            <p:ph type="subTitle" idx="2"/>
          </p:nvPr>
        </p:nvSpPr>
        <p:spPr>
          <a:xfrm>
            <a:off x="692077" y="6157854"/>
            <a:ext cx="5957700" cy="929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b" anchorCtr="0">
            <a:noAutofit/>
          </a:bodyPr>
          <a:lstStyle>
            <a:lvl1pPr lvl="0" algn="l" rtl="0">
              <a:lnSpc>
                <a:spcPct val="130000"/>
              </a:lnSpc>
              <a:spcBef>
                <a:spcPts val="1500"/>
              </a:spcBef>
              <a:spcAft>
                <a:spcPts val="0"/>
              </a:spcAft>
              <a:buSzPts val="3600"/>
              <a:buNone/>
              <a:defRPr sz="2100">
                <a:solidFill>
                  <a:srgbClr val="000000"/>
                </a:solidFill>
                <a:latin typeface="Montserrat SemiBold"/>
                <a:ea typeface="Montserrat SemiBold"/>
                <a:cs typeface="Montserrat SemiBold"/>
                <a:sym typeface="Montserrat SemiBold"/>
              </a:defRPr>
            </a:lvl1pPr>
            <a:lvl2pPr lvl="1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>
                <a:solidFill>
                  <a:srgbClr val="000000"/>
                </a:solidFill>
              </a:defRPr>
            </a:lvl2pPr>
            <a:lvl3pPr lvl="2" algn="l" rtl="0">
              <a:lnSpc>
                <a:spcPct val="130000"/>
              </a:lnSpc>
              <a:spcBef>
                <a:spcPts val="1500"/>
              </a:spcBef>
              <a:spcAft>
                <a:spcPts val="0"/>
              </a:spcAft>
              <a:buSzPts val="3200"/>
              <a:buNone/>
              <a:defRPr>
                <a:solidFill>
                  <a:srgbClr val="000000"/>
                </a:solidFill>
              </a:defRPr>
            </a:lvl3pPr>
            <a:lvl4pPr lvl="3" algn="l" rtl="0">
              <a:lnSpc>
                <a:spcPct val="130000"/>
              </a:lnSpc>
              <a:spcBef>
                <a:spcPts val="1500"/>
              </a:spcBef>
              <a:spcAft>
                <a:spcPts val="0"/>
              </a:spcAft>
              <a:buSzPts val="3200"/>
              <a:buNone/>
              <a:defRPr>
                <a:solidFill>
                  <a:srgbClr val="000000"/>
                </a:solidFill>
              </a:defRPr>
            </a:lvl4pPr>
            <a:lvl5pPr lvl="4" algn="l" rtl="0">
              <a:lnSpc>
                <a:spcPct val="130000"/>
              </a:lnSpc>
              <a:spcBef>
                <a:spcPts val="1500"/>
              </a:spcBef>
              <a:spcAft>
                <a:spcPts val="0"/>
              </a:spcAft>
              <a:buSzPts val="2700"/>
              <a:buNone/>
              <a:defRPr>
                <a:solidFill>
                  <a:srgbClr val="000000"/>
                </a:solidFill>
              </a:defRPr>
            </a:lvl5pPr>
            <a:lvl6pPr lvl="5" algn="l" rtl="0">
              <a:lnSpc>
                <a:spcPct val="130000"/>
              </a:lnSpc>
              <a:spcBef>
                <a:spcPts val="1500"/>
              </a:spcBef>
              <a:spcAft>
                <a:spcPts val="0"/>
              </a:spcAft>
              <a:buSzPts val="2700"/>
              <a:buNone/>
              <a:defRPr>
                <a:solidFill>
                  <a:srgbClr val="000000"/>
                </a:solidFill>
              </a:defRPr>
            </a:lvl6pPr>
            <a:lvl7pPr lvl="6" algn="l" rtl="0">
              <a:lnSpc>
                <a:spcPct val="130000"/>
              </a:lnSpc>
              <a:spcBef>
                <a:spcPts val="1500"/>
              </a:spcBef>
              <a:spcAft>
                <a:spcPts val="0"/>
              </a:spcAft>
              <a:buSzPts val="2300"/>
              <a:buNone/>
              <a:defRPr>
                <a:solidFill>
                  <a:srgbClr val="000000"/>
                </a:solidFill>
              </a:defRPr>
            </a:lvl7pPr>
            <a:lvl8pPr lvl="7" algn="l" rtl="0">
              <a:lnSpc>
                <a:spcPct val="130000"/>
              </a:lnSpc>
              <a:spcBef>
                <a:spcPts val="1500"/>
              </a:spcBef>
              <a:spcAft>
                <a:spcPts val="0"/>
              </a:spcAft>
              <a:buSzPts val="2300"/>
              <a:buNone/>
              <a:defRPr>
                <a:solidFill>
                  <a:srgbClr val="000000"/>
                </a:solidFill>
              </a:defRPr>
            </a:lvl8pPr>
            <a:lvl9pPr lvl="8" algn="l" rtl="0">
              <a:lnSpc>
                <a:spcPct val="130000"/>
              </a:lnSpc>
              <a:spcBef>
                <a:spcPts val="1500"/>
              </a:spcBef>
              <a:spcAft>
                <a:spcPts val="1500"/>
              </a:spcAft>
              <a:buSzPts val="1800"/>
              <a:buNone/>
              <a:defRPr>
                <a:solidFill>
                  <a:srgbClr val="000000"/>
                </a:solidFill>
              </a:defRPr>
            </a:lvl9pPr>
          </a:lstStyle>
          <a:p>
            <a:endParaRPr/>
          </a:p>
        </p:txBody>
      </p:sp>
      <p:pic>
        <p:nvPicPr>
          <p:cNvPr id="160" name="Google Shape;160;p32"/>
          <p:cNvPicPr preferRelativeResize="0"/>
          <p:nvPr/>
        </p:nvPicPr>
        <p:blipFill rotWithShape="1">
          <a:blip r:embed="rId2">
            <a:alphaModFix/>
          </a:blip>
          <a:srcRect l="49" r="59"/>
          <a:stretch/>
        </p:blipFill>
        <p:spPr>
          <a:xfrm>
            <a:off x="9523436" y="5426306"/>
            <a:ext cx="3539188" cy="1922961"/>
          </a:xfrm>
          <a:prstGeom prst="rect">
            <a:avLst/>
          </a:prstGeom>
          <a:noFill/>
          <a:ln>
            <a:noFill/>
          </a:ln>
        </p:spPr>
      </p:pic>
      <p:sp>
        <p:nvSpPr>
          <p:cNvPr id="161" name="Google Shape;161;p32"/>
          <p:cNvSpPr/>
          <p:nvPr/>
        </p:nvSpPr>
        <p:spPr>
          <a:xfrm>
            <a:off x="13117336" y="6688410"/>
            <a:ext cx="670500" cy="1026300"/>
          </a:xfrm>
          <a:prstGeom prst="rect">
            <a:avLst/>
          </a:prstGeom>
          <a:solidFill>
            <a:schemeClr val="dk1"/>
          </a:solidFill>
          <a:ln>
            <a:noFill/>
          </a:ln>
        </p:spPr>
        <p:txBody>
          <a:bodyPr spcFirstLastPara="1" wrap="square" lIns="137625" tIns="137625" rIns="137625" bIns="137625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</a:pPr>
            <a:endParaRPr sz="14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body" type="tx">
  <p:cSld name="TITLE_AND_BODY">
    <p:spTree>
      <p:nvGrpSpPr>
        <p:cNvPr id="1" name="Shape 1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" name="Google Shape;163;p33"/>
          <p:cNvSpPr txBox="1">
            <a:spLocks noGrp="1"/>
          </p:cNvSpPr>
          <p:nvPr>
            <p:ph type="title"/>
          </p:nvPr>
        </p:nvSpPr>
        <p:spPr>
          <a:xfrm>
            <a:off x="692077" y="667499"/>
            <a:ext cx="9952800" cy="1221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5000"/>
              <a:buNone/>
              <a:defRPr/>
            </a:lvl1pPr>
            <a:lvl2pPr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6300"/>
              <a:buNone/>
              <a:defRPr/>
            </a:lvl2pPr>
            <a:lvl3pPr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6300"/>
              <a:buNone/>
              <a:defRPr/>
            </a:lvl3pPr>
            <a:lvl4pPr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6300"/>
              <a:buNone/>
              <a:defRPr/>
            </a:lvl4pPr>
            <a:lvl5pPr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6300"/>
              <a:buNone/>
              <a:defRPr/>
            </a:lvl5pPr>
            <a:lvl6pPr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6300"/>
              <a:buNone/>
              <a:defRPr/>
            </a:lvl6pPr>
            <a:lvl7pPr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6300"/>
              <a:buNone/>
              <a:defRPr/>
            </a:lvl7pPr>
            <a:lvl8pPr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6300"/>
              <a:buNone/>
              <a:defRPr/>
            </a:lvl8pPr>
            <a:lvl9pPr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6300"/>
              <a:buNone/>
              <a:defRPr/>
            </a:lvl9pPr>
          </a:lstStyle>
          <a:p>
            <a:endParaRPr/>
          </a:p>
        </p:txBody>
      </p:sp>
      <p:sp>
        <p:nvSpPr>
          <p:cNvPr id="164" name="Google Shape;164;p33"/>
          <p:cNvSpPr txBox="1">
            <a:spLocks noGrp="1"/>
          </p:cNvSpPr>
          <p:nvPr>
            <p:ph type="body" idx="1"/>
          </p:nvPr>
        </p:nvSpPr>
        <p:spPr>
          <a:xfrm>
            <a:off x="692077" y="2157099"/>
            <a:ext cx="12403800" cy="4471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457200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600"/>
              <a:buChar char="●"/>
              <a:defRPr/>
            </a:lvl1pPr>
            <a:lvl2pPr marL="914400" lvl="1" indent="-457200" algn="l" rtl="0">
              <a:lnSpc>
                <a:spcPct val="130000"/>
              </a:lnSpc>
              <a:spcBef>
                <a:spcPts val="1500"/>
              </a:spcBef>
              <a:spcAft>
                <a:spcPts val="0"/>
              </a:spcAft>
              <a:buSzPts val="3600"/>
              <a:buChar char="–"/>
              <a:defRPr/>
            </a:lvl2pPr>
            <a:lvl3pPr marL="1371600" lvl="2" indent="-431800" algn="l" rtl="0">
              <a:lnSpc>
                <a:spcPct val="130000"/>
              </a:lnSpc>
              <a:spcBef>
                <a:spcPts val="1500"/>
              </a:spcBef>
              <a:spcAft>
                <a:spcPts val="0"/>
              </a:spcAft>
              <a:buSzPts val="3200"/>
              <a:buChar char="–"/>
              <a:defRPr/>
            </a:lvl3pPr>
            <a:lvl4pPr marL="1828800" lvl="3" indent="-431800" algn="l" rtl="0">
              <a:lnSpc>
                <a:spcPct val="130000"/>
              </a:lnSpc>
              <a:spcBef>
                <a:spcPts val="1200"/>
              </a:spcBef>
              <a:spcAft>
                <a:spcPts val="0"/>
              </a:spcAft>
              <a:buSzPts val="3200"/>
              <a:buChar char="–"/>
              <a:defRPr/>
            </a:lvl4pPr>
            <a:lvl5pPr marL="2286000" lvl="4" indent="-400050" algn="l" rtl="0">
              <a:lnSpc>
                <a:spcPct val="130000"/>
              </a:lnSpc>
              <a:spcBef>
                <a:spcPts val="1200"/>
              </a:spcBef>
              <a:spcAft>
                <a:spcPts val="0"/>
              </a:spcAft>
              <a:buSzPts val="2700"/>
              <a:buChar char="–"/>
              <a:defRPr/>
            </a:lvl5pPr>
            <a:lvl6pPr marL="2743200" lvl="5" indent="-400050" algn="l" rtl="0">
              <a:lnSpc>
                <a:spcPct val="130000"/>
              </a:lnSpc>
              <a:spcBef>
                <a:spcPts val="900"/>
              </a:spcBef>
              <a:spcAft>
                <a:spcPts val="0"/>
              </a:spcAft>
              <a:buSzPts val="2700"/>
              <a:buChar char="–"/>
              <a:defRPr/>
            </a:lvl6pPr>
            <a:lvl7pPr marL="3200400" lvl="6" indent="-374650" algn="l" rtl="0">
              <a:lnSpc>
                <a:spcPct val="130000"/>
              </a:lnSpc>
              <a:spcBef>
                <a:spcPts val="900"/>
              </a:spcBef>
              <a:spcAft>
                <a:spcPts val="0"/>
              </a:spcAft>
              <a:buSzPts val="2300"/>
              <a:buChar char="–"/>
              <a:defRPr/>
            </a:lvl7pPr>
            <a:lvl8pPr marL="3657600" lvl="7" indent="-374650" algn="l" rtl="0">
              <a:lnSpc>
                <a:spcPct val="130000"/>
              </a:lnSpc>
              <a:spcBef>
                <a:spcPts val="600"/>
              </a:spcBef>
              <a:spcAft>
                <a:spcPts val="0"/>
              </a:spcAft>
              <a:buSzPts val="2300"/>
              <a:buChar char="–"/>
              <a:defRPr/>
            </a:lvl8pPr>
            <a:lvl9pPr marL="4114800" lvl="8" indent="-342900" algn="l" rtl="0">
              <a:lnSpc>
                <a:spcPct val="130000"/>
              </a:lnSpc>
              <a:spcBef>
                <a:spcPts val="600"/>
              </a:spcBef>
              <a:spcAft>
                <a:spcPts val="300"/>
              </a:spcAft>
              <a:buSzPts val="1800"/>
              <a:buChar char="–"/>
              <a:defRPr/>
            </a:lvl9pPr>
          </a:lstStyle>
          <a:p>
            <a:endParaRPr/>
          </a:p>
        </p:txBody>
      </p:sp>
      <p:sp>
        <p:nvSpPr>
          <p:cNvPr id="165" name="Google Shape;165;p33"/>
          <p:cNvSpPr txBox="1">
            <a:spLocks noGrp="1"/>
          </p:cNvSpPr>
          <p:nvPr>
            <p:ph type="sldNum" idx="12"/>
          </p:nvPr>
        </p:nvSpPr>
        <p:spPr>
          <a:xfrm>
            <a:off x="692070" y="7189568"/>
            <a:ext cx="1085700" cy="27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0" lvl="0" indent="0" algn="l" rtl="0">
              <a:buClr>
                <a:schemeClr val="dk1"/>
              </a:buClr>
              <a:buSzPts val="1200"/>
              <a:buFont typeface="Montserrat Medium"/>
              <a:buNone/>
              <a:defRPr sz="1200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1pPr>
            <a:lvl2pPr marL="0" lvl="1" indent="0" algn="l" rtl="0">
              <a:buClr>
                <a:schemeClr val="dk1"/>
              </a:buClr>
              <a:buSzPts val="1200"/>
              <a:buFont typeface="Montserrat Medium"/>
              <a:buNone/>
              <a:defRPr sz="1200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2pPr>
            <a:lvl3pPr marL="0" lvl="2" indent="0" algn="l" rtl="0">
              <a:buClr>
                <a:schemeClr val="dk1"/>
              </a:buClr>
              <a:buSzPts val="1200"/>
              <a:buFont typeface="Montserrat Medium"/>
              <a:buNone/>
              <a:defRPr sz="1200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3pPr>
            <a:lvl4pPr marL="0" lvl="3" indent="0" algn="l" rtl="0">
              <a:buClr>
                <a:schemeClr val="dk1"/>
              </a:buClr>
              <a:buSzPts val="1200"/>
              <a:buFont typeface="Montserrat Medium"/>
              <a:buNone/>
              <a:defRPr sz="1200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4pPr>
            <a:lvl5pPr marL="0" lvl="4" indent="0" algn="l" rtl="0">
              <a:buClr>
                <a:schemeClr val="dk1"/>
              </a:buClr>
              <a:buSzPts val="1200"/>
              <a:buFont typeface="Montserrat Medium"/>
              <a:buNone/>
              <a:defRPr sz="1200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5pPr>
            <a:lvl6pPr marL="0" lvl="5" indent="0" algn="l" rtl="0">
              <a:buClr>
                <a:schemeClr val="dk1"/>
              </a:buClr>
              <a:buSzPts val="1200"/>
              <a:buFont typeface="Montserrat Medium"/>
              <a:buNone/>
              <a:defRPr sz="1200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6pPr>
            <a:lvl7pPr marL="0" lvl="6" indent="0" algn="l" rtl="0">
              <a:buClr>
                <a:schemeClr val="dk1"/>
              </a:buClr>
              <a:buSzPts val="1200"/>
              <a:buFont typeface="Montserrat Medium"/>
              <a:buNone/>
              <a:defRPr sz="1200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7pPr>
            <a:lvl8pPr marL="0" lvl="7" indent="0" algn="l" rtl="0">
              <a:buClr>
                <a:schemeClr val="dk1"/>
              </a:buClr>
              <a:buSzPts val="1200"/>
              <a:buFont typeface="Montserrat Medium"/>
              <a:buNone/>
              <a:defRPr sz="1200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8pPr>
            <a:lvl9pPr marL="0" lvl="8" indent="0" algn="l" rtl="0">
              <a:buClr>
                <a:schemeClr val="dk1"/>
              </a:buClr>
              <a:buSzPts val="1200"/>
              <a:buFont typeface="Montserrat Medium"/>
              <a:buNone/>
              <a:defRPr sz="1200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wo columns" type="twoColTx">
  <p:cSld name="TITLE_AND_TWO_COLUMNS">
    <p:spTree>
      <p:nvGrpSpPr>
        <p:cNvPr id="1" name="Shape 16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7" name="Google Shape;167;p34"/>
          <p:cNvSpPr txBox="1">
            <a:spLocks noGrp="1"/>
          </p:cNvSpPr>
          <p:nvPr>
            <p:ph type="title"/>
          </p:nvPr>
        </p:nvSpPr>
        <p:spPr>
          <a:xfrm>
            <a:off x="692077" y="667499"/>
            <a:ext cx="5957700" cy="1221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5000"/>
              <a:buNone/>
              <a:defRPr/>
            </a:lvl1pPr>
            <a:lvl2pPr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6300"/>
              <a:buNone/>
              <a:defRPr/>
            </a:lvl2pPr>
            <a:lvl3pPr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6300"/>
              <a:buNone/>
              <a:defRPr/>
            </a:lvl3pPr>
            <a:lvl4pPr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6300"/>
              <a:buNone/>
              <a:defRPr/>
            </a:lvl4pPr>
            <a:lvl5pPr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6300"/>
              <a:buNone/>
              <a:defRPr/>
            </a:lvl5pPr>
            <a:lvl6pPr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6300"/>
              <a:buNone/>
              <a:defRPr/>
            </a:lvl6pPr>
            <a:lvl7pPr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6300"/>
              <a:buNone/>
              <a:defRPr/>
            </a:lvl7pPr>
            <a:lvl8pPr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6300"/>
              <a:buNone/>
              <a:defRPr/>
            </a:lvl8pPr>
            <a:lvl9pPr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6300"/>
              <a:buNone/>
              <a:defRPr/>
            </a:lvl9pPr>
          </a:lstStyle>
          <a:p>
            <a:endParaRPr/>
          </a:p>
        </p:txBody>
      </p:sp>
      <p:sp>
        <p:nvSpPr>
          <p:cNvPr id="168" name="Google Shape;168;p34"/>
          <p:cNvSpPr txBox="1">
            <a:spLocks noGrp="1"/>
          </p:cNvSpPr>
          <p:nvPr>
            <p:ph type="body" idx="1"/>
          </p:nvPr>
        </p:nvSpPr>
        <p:spPr>
          <a:xfrm>
            <a:off x="692077" y="2157099"/>
            <a:ext cx="5957700" cy="4471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457200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600"/>
              <a:buChar char="●"/>
              <a:defRPr/>
            </a:lvl1pPr>
            <a:lvl2pPr marL="914400" lvl="1" indent="-457200" algn="l" rtl="0">
              <a:lnSpc>
                <a:spcPct val="130000"/>
              </a:lnSpc>
              <a:spcBef>
                <a:spcPts val="1500"/>
              </a:spcBef>
              <a:spcAft>
                <a:spcPts val="0"/>
              </a:spcAft>
              <a:buSzPts val="3600"/>
              <a:buChar char="–"/>
              <a:defRPr/>
            </a:lvl2pPr>
            <a:lvl3pPr marL="1371600" lvl="2" indent="-431800" algn="l" rtl="0">
              <a:lnSpc>
                <a:spcPct val="130000"/>
              </a:lnSpc>
              <a:spcBef>
                <a:spcPts val="1500"/>
              </a:spcBef>
              <a:spcAft>
                <a:spcPts val="0"/>
              </a:spcAft>
              <a:buSzPts val="3200"/>
              <a:buChar char="–"/>
              <a:defRPr/>
            </a:lvl3pPr>
            <a:lvl4pPr marL="1828800" lvl="3" indent="-431800" algn="l" rtl="0">
              <a:lnSpc>
                <a:spcPct val="130000"/>
              </a:lnSpc>
              <a:spcBef>
                <a:spcPts val="1200"/>
              </a:spcBef>
              <a:spcAft>
                <a:spcPts val="0"/>
              </a:spcAft>
              <a:buSzPts val="3200"/>
              <a:buChar char="–"/>
              <a:defRPr/>
            </a:lvl4pPr>
            <a:lvl5pPr marL="2286000" lvl="4" indent="-400050" algn="l" rtl="0">
              <a:lnSpc>
                <a:spcPct val="130000"/>
              </a:lnSpc>
              <a:spcBef>
                <a:spcPts val="1200"/>
              </a:spcBef>
              <a:spcAft>
                <a:spcPts val="0"/>
              </a:spcAft>
              <a:buSzPts val="2700"/>
              <a:buChar char="–"/>
              <a:defRPr sz="1800"/>
            </a:lvl5pPr>
            <a:lvl6pPr marL="2743200" lvl="5" indent="-400050" algn="l" rtl="0">
              <a:lnSpc>
                <a:spcPct val="130000"/>
              </a:lnSpc>
              <a:spcBef>
                <a:spcPts val="900"/>
              </a:spcBef>
              <a:spcAft>
                <a:spcPts val="0"/>
              </a:spcAft>
              <a:buSzPts val="2700"/>
              <a:buChar char="–"/>
              <a:defRPr sz="1800"/>
            </a:lvl6pPr>
            <a:lvl7pPr marL="3200400" lvl="6" indent="-374650" algn="l" rtl="0">
              <a:lnSpc>
                <a:spcPct val="130000"/>
              </a:lnSpc>
              <a:spcBef>
                <a:spcPts val="900"/>
              </a:spcBef>
              <a:spcAft>
                <a:spcPts val="0"/>
              </a:spcAft>
              <a:buSzPts val="2300"/>
              <a:buChar char="–"/>
              <a:defRPr/>
            </a:lvl7pPr>
            <a:lvl8pPr marL="3657600" lvl="7" indent="-374650" algn="l" rtl="0">
              <a:lnSpc>
                <a:spcPct val="130000"/>
              </a:lnSpc>
              <a:spcBef>
                <a:spcPts val="600"/>
              </a:spcBef>
              <a:spcAft>
                <a:spcPts val="0"/>
              </a:spcAft>
              <a:buSzPts val="2300"/>
              <a:buChar char="–"/>
              <a:defRPr/>
            </a:lvl8pPr>
            <a:lvl9pPr marL="4114800" lvl="8" indent="-342900" algn="l" rtl="0">
              <a:lnSpc>
                <a:spcPct val="130000"/>
              </a:lnSpc>
              <a:spcBef>
                <a:spcPts val="600"/>
              </a:spcBef>
              <a:spcAft>
                <a:spcPts val="300"/>
              </a:spcAft>
              <a:buSzPts val="1800"/>
              <a:buChar char="–"/>
              <a:defRPr/>
            </a:lvl9pPr>
          </a:lstStyle>
          <a:p>
            <a:endParaRPr/>
          </a:p>
        </p:txBody>
      </p:sp>
      <p:sp>
        <p:nvSpPr>
          <p:cNvPr id="169" name="Google Shape;169;p34"/>
          <p:cNvSpPr txBox="1">
            <a:spLocks noGrp="1"/>
          </p:cNvSpPr>
          <p:nvPr>
            <p:ph type="body" idx="2"/>
          </p:nvPr>
        </p:nvSpPr>
        <p:spPr>
          <a:xfrm>
            <a:off x="7138238" y="2157099"/>
            <a:ext cx="5957700" cy="4471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457200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600"/>
              <a:buChar char="●"/>
              <a:defRPr/>
            </a:lvl1pPr>
            <a:lvl2pPr marL="914400" lvl="1" indent="-457200" algn="l" rtl="0">
              <a:lnSpc>
                <a:spcPct val="130000"/>
              </a:lnSpc>
              <a:spcBef>
                <a:spcPts val="1500"/>
              </a:spcBef>
              <a:spcAft>
                <a:spcPts val="0"/>
              </a:spcAft>
              <a:buSzPts val="3600"/>
              <a:buChar char="–"/>
              <a:defRPr/>
            </a:lvl2pPr>
            <a:lvl3pPr marL="1371600" lvl="2" indent="-431800" algn="l" rtl="0">
              <a:lnSpc>
                <a:spcPct val="130000"/>
              </a:lnSpc>
              <a:spcBef>
                <a:spcPts val="1500"/>
              </a:spcBef>
              <a:spcAft>
                <a:spcPts val="0"/>
              </a:spcAft>
              <a:buSzPts val="3200"/>
              <a:buChar char="–"/>
              <a:defRPr/>
            </a:lvl3pPr>
            <a:lvl4pPr marL="1828800" lvl="3" indent="-431800" algn="l" rtl="0">
              <a:lnSpc>
                <a:spcPct val="130000"/>
              </a:lnSpc>
              <a:spcBef>
                <a:spcPts val="1200"/>
              </a:spcBef>
              <a:spcAft>
                <a:spcPts val="0"/>
              </a:spcAft>
              <a:buSzPts val="3200"/>
              <a:buChar char="–"/>
              <a:defRPr/>
            </a:lvl4pPr>
            <a:lvl5pPr marL="2286000" lvl="4" indent="-400050" algn="l" rtl="0">
              <a:lnSpc>
                <a:spcPct val="130000"/>
              </a:lnSpc>
              <a:spcBef>
                <a:spcPts val="1200"/>
              </a:spcBef>
              <a:spcAft>
                <a:spcPts val="0"/>
              </a:spcAft>
              <a:buSzPts val="2700"/>
              <a:buChar char="–"/>
              <a:defRPr sz="1800"/>
            </a:lvl5pPr>
            <a:lvl6pPr marL="2743200" lvl="5" indent="-400050" algn="l" rtl="0">
              <a:lnSpc>
                <a:spcPct val="130000"/>
              </a:lnSpc>
              <a:spcBef>
                <a:spcPts val="900"/>
              </a:spcBef>
              <a:spcAft>
                <a:spcPts val="0"/>
              </a:spcAft>
              <a:buSzPts val="2700"/>
              <a:buChar char="–"/>
              <a:defRPr sz="1800"/>
            </a:lvl6pPr>
            <a:lvl7pPr marL="3200400" lvl="6" indent="-374650" algn="l" rtl="0">
              <a:lnSpc>
                <a:spcPct val="130000"/>
              </a:lnSpc>
              <a:spcBef>
                <a:spcPts val="900"/>
              </a:spcBef>
              <a:spcAft>
                <a:spcPts val="0"/>
              </a:spcAft>
              <a:buSzPts val="2300"/>
              <a:buChar char="–"/>
              <a:defRPr/>
            </a:lvl7pPr>
            <a:lvl8pPr marL="3657600" lvl="7" indent="-374650" algn="l" rtl="0">
              <a:lnSpc>
                <a:spcPct val="130000"/>
              </a:lnSpc>
              <a:spcBef>
                <a:spcPts val="600"/>
              </a:spcBef>
              <a:spcAft>
                <a:spcPts val="0"/>
              </a:spcAft>
              <a:buSzPts val="2300"/>
              <a:buChar char="–"/>
              <a:defRPr/>
            </a:lvl8pPr>
            <a:lvl9pPr marL="4114800" lvl="8" indent="-342900" algn="l" rtl="0">
              <a:lnSpc>
                <a:spcPct val="130000"/>
              </a:lnSpc>
              <a:spcBef>
                <a:spcPts val="600"/>
              </a:spcBef>
              <a:spcAft>
                <a:spcPts val="300"/>
              </a:spcAft>
              <a:buSzPts val="1800"/>
              <a:buChar char="–"/>
              <a:defRPr/>
            </a:lvl9pPr>
          </a:lstStyle>
          <a:p>
            <a:endParaRPr/>
          </a:p>
        </p:txBody>
      </p:sp>
      <p:sp>
        <p:nvSpPr>
          <p:cNvPr id="170" name="Google Shape;170;p34"/>
          <p:cNvSpPr txBox="1">
            <a:spLocks noGrp="1"/>
          </p:cNvSpPr>
          <p:nvPr>
            <p:ph type="sldNum" idx="12"/>
          </p:nvPr>
        </p:nvSpPr>
        <p:spPr>
          <a:xfrm>
            <a:off x="692070" y="7189568"/>
            <a:ext cx="1085700" cy="27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0" lvl="0" indent="0" algn="l" rtl="0">
              <a:buClr>
                <a:schemeClr val="dk1"/>
              </a:buClr>
              <a:buSzPts val="1200"/>
              <a:buFont typeface="Montserrat Medium"/>
              <a:buNone/>
              <a:defRPr sz="1200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1pPr>
            <a:lvl2pPr marL="0" lvl="1" indent="0" algn="l" rtl="0">
              <a:buClr>
                <a:schemeClr val="dk1"/>
              </a:buClr>
              <a:buSzPts val="1200"/>
              <a:buFont typeface="Montserrat Medium"/>
              <a:buNone/>
              <a:defRPr sz="1200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2pPr>
            <a:lvl3pPr marL="0" lvl="2" indent="0" algn="l" rtl="0">
              <a:buClr>
                <a:schemeClr val="dk1"/>
              </a:buClr>
              <a:buSzPts val="1200"/>
              <a:buFont typeface="Montserrat Medium"/>
              <a:buNone/>
              <a:defRPr sz="1200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3pPr>
            <a:lvl4pPr marL="0" lvl="3" indent="0" algn="l" rtl="0">
              <a:buClr>
                <a:schemeClr val="dk1"/>
              </a:buClr>
              <a:buSzPts val="1200"/>
              <a:buFont typeface="Montserrat Medium"/>
              <a:buNone/>
              <a:defRPr sz="1200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4pPr>
            <a:lvl5pPr marL="0" lvl="4" indent="0" algn="l" rtl="0">
              <a:buClr>
                <a:schemeClr val="dk1"/>
              </a:buClr>
              <a:buSzPts val="1200"/>
              <a:buFont typeface="Montserrat Medium"/>
              <a:buNone/>
              <a:defRPr sz="1200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5pPr>
            <a:lvl6pPr marL="0" lvl="5" indent="0" algn="l" rtl="0">
              <a:buClr>
                <a:schemeClr val="dk1"/>
              </a:buClr>
              <a:buSzPts val="1200"/>
              <a:buFont typeface="Montserrat Medium"/>
              <a:buNone/>
              <a:defRPr sz="1200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6pPr>
            <a:lvl7pPr marL="0" lvl="6" indent="0" algn="l" rtl="0">
              <a:buClr>
                <a:schemeClr val="dk1"/>
              </a:buClr>
              <a:buSzPts val="1200"/>
              <a:buFont typeface="Montserrat Medium"/>
              <a:buNone/>
              <a:defRPr sz="1200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7pPr>
            <a:lvl8pPr marL="0" lvl="7" indent="0" algn="l" rtl="0">
              <a:buClr>
                <a:schemeClr val="dk1"/>
              </a:buClr>
              <a:buSzPts val="1200"/>
              <a:buFont typeface="Montserrat Medium"/>
              <a:buNone/>
              <a:defRPr sz="1200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8pPr>
            <a:lvl9pPr marL="0" lvl="8" indent="0" algn="l" rtl="0">
              <a:buClr>
                <a:schemeClr val="dk1"/>
              </a:buClr>
              <a:buSzPts val="1200"/>
              <a:buFont typeface="Montserrat Medium"/>
              <a:buNone/>
              <a:defRPr sz="1200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  <p:sp>
        <p:nvSpPr>
          <p:cNvPr id="171" name="Google Shape;171;p34"/>
          <p:cNvSpPr txBox="1">
            <a:spLocks noGrp="1"/>
          </p:cNvSpPr>
          <p:nvPr>
            <p:ph type="title" idx="3"/>
          </p:nvPr>
        </p:nvSpPr>
        <p:spPr>
          <a:xfrm>
            <a:off x="7138238" y="667499"/>
            <a:ext cx="5957700" cy="1221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5000"/>
              <a:buNone/>
              <a:defRPr/>
            </a:lvl1pPr>
            <a:lvl2pPr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6300"/>
              <a:buNone/>
              <a:defRPr/>
            </a:lvl2pPr>
            <a:lvl3pPr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6300"/>
              <a:buNone/>
              <a:defRPr/>
            </a:lvl3pPr>
            <a:lvl4pPr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6300"/>
              <a:buNone/>
              <a:defRPr/>
            </a:lvl4pPr>
            <a:lvl5pPr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6300"/>
              <a:buNone/>
              <a:defRPr/>
            </a:lvl5pPr>
            <a:lvl6pPr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6300"/>
              <a:buNone/>
              <a:defRPr/>
            </a:lvl6pPr>
            <a:lvl7pPr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6300"/>
              <a:buNone/>
              <a:defRPr/>
            </a:lvl7pPr>
            <a:lvl8pPr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6300"/>
              <a:buNone/>
              <a:defRPr/>
            </a:lvl8pPr>
            <a:lvl9pPr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6300"/>
              <a:buNone/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mparison slide with three elements">
  <p:cSld name="Comparison slide with three elements">
    <p:spTree>
      <p:nvGrpSpPr>
        <p:cNvPr id="1" name="Shape 1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3" name="Google Shape;173;p35"/>
          <p:cNvSpPr txBox="1">
            <a:spLocks noGrp="1"/>
          </p:cNvSpPr>
          <p:nvPr>
            <p:ph type="title"/>
          </p:nvPr>
        </p:nvSpPr>
        <p:spPr>
          <a:xfrm>
            <a:off x="692077" y="667499"/>
            <a:ext cx="9952800" cy="1221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5000"/>
              <a:buNone/>
              <a:defRPr/>
            </a:lvl1pPr>
            <a:lvl2pPr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6300"/>
              <a:buNone/>
              <a:defRPr/>
            </a:lvl2pPr>
            <a:lvl3pPr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6300"/>
              <a:buNone/>
              <a:defRPr/>
            </a:lvl3pPr>
            <a:lvl4pPr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6300"/>
              <a:buNone/>
              <a:defRPr/>
            </a:lvl4pPr>
            <a:lvl5pPr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6300"/>
              <a:buNone/>
              <a:defRPr/>
            </a:lvl5pPr>
            <a:lvl6pPr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6300"/>
              <a:buNone/>
              <a:defRPr/>
            </a:lvl6pPr>
            <a:lvl7pPr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6300"/>
              <a:buNone/>
              <a:defRPr/>
            </a:lvl7pPr>
            <a:lvl8pPr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6300"/>
              <a:buNone/>
              <a:defRPr/>
            </a:lvl8pPr>
            <a:lvl9pPr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6300"/>
              <a:buNone/>
              <a:defRPr/>
            </a:lvl9pPr>
          </a:lstStyle>
          <a:p>
            <a:endParaRPr/>
          </a:p>
        </p:txBody>
      </p:sp>
      <p:sp>
        <p:nvSpPr>
          <p:cNvPr id="174" name="Google Shape;174;p35"/>
          <p:cNvSpPr txBox="1">
            <a:spLocks noGrp="1"/>
          </p:cNvSpPr>
          <p:nvPr>
            <p:ph type="sldNum" idx="12"/>
          </p:nvPr>
        </p:nvSpPr>
        <p:spPr>
          <a:xfrm>
            <a:off x="692070" y="7189568"/>
            <a:ext cx="1085700" cy="27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0" lvl="0" indent="0" algn="l" rtl="0">
              <a:buClr>
                <a:schemeClr val="dk1"/>
              </a:buClr>
              <a:buSzPts val="1200"/>
              <a:buFont typeface="Montserrat Medium"/>
              <a:buNone/>
              <a:defRPr sz="1200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1pPr>
            <a:lvl2pPr marL="0" lvl="1" indent="0" algn="l" rtl="0">
              <a:buClr>
                <a:schemeClr val="dk1"/>
              </a:buClr>
              <a:buSzPts val="1200"/>
              <a:buFont typeface="Montserrat Medium"/>
              <a:buNone/>
              <a:defRPr sz="1200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2pPr>
            <a:lvl3pPr marL="0" lvl="2" indent="0" algn="l" rtl="0">
              <a:buClr>
                <a:schemeClr val="dk1"/>
              </a:buClr>
              <a:buSzPts val="1200"/>
              <a:buFont typeface="Montserrat Medium"/>
              <a:buNone/>
              <a:defRPr sz="1200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3pPr>
            <a:lvl4pPr marL="0" lvl="3" indent="0" algn="l" rtl="0">
              <a:buClr>
                <a:schemeClr val="dk1"/>
              </a:buClr>
              <a:buSzPts val="1200"/>
              <a:buFont typeface="Montserrat Medium"/>
              <a:buNone/>
              <a:defRPr sz="1200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4pPr>
            <a:lvl5pPr marL="0" lvl="4" indent="0" algn="l" rtl="0">
              <a:buClr>
                <a:schemeClr val="dk1"/>
              </a:buClr>
              <a:buSzPts val="1200"/>
              <a:buFont typeface="Montserrat Medium"/>
              <a:buNone/>
              <a:defRPr sz="1200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5pPr>
            <a:lvl6pPr marL="0" lvl="5" indent="0" algn="l" rtl="0">
              <a:buClr>
                <a:schemeClr val="dk1"/>
              </a:buClr>
              <a:buSzPts val="1200"/>
              <a:buFont typeface="Montserrat Medium"/>
              <a:buNone/>
              <a:defRPr sz="1200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6pPr>
            <a:lvl7pPr marL="0" lvl="6" indent="0" algn="l" rtl="0">
              <a:buClr>
                <a:schemeClr val="dk1"/>
              </a:buClr>
              <a:buSzPts val="1200"/>
              <a:buFont typeface="Montserrat Medium"/>
              <a:buNone/>
              <a:defRPr sz="1200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7pPr>
            <a:lvl8pPr marL="0" lvl="7" indent="0" algn="l" rtl="0">
              <a:buClr>
                <a:schemeClr val="dk1"/>
              </a:buClr>
              <a:buSzPts val="1200"/>
              <a:buFont typeface="Montserrat Medium"/>
              <a:buNone/>
              <a:defRPr sz="1200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8pPr>
            <a:lvl9pPr marL="0" lvl="8" indent="0" algn="l" rtl="0">
              <a:buClr>
                <a:schemeClr val="dk1"/>
              </a:buClr>
              <a:buSzPts val="1200"/>
              <a:buFont typeface="Montserrat Medium"/>
              <a:buNone/>
              <a:defRPr sz="1200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  <p:sp>
        <p:nvSpPr>
          <p:cNvPr id="175" name="Google Shape;175;p35"/>
          <p:cNvSpPr txBox="1">
            <a:spLocks noGrp="1"/>
          </p:cNvSpPr>
          <p:nvPr>
            <p:ph type="body" idx="1"/>
          </p:nvPr>
        </p:nvSpPr>
        <p:spPr>
          <a:xfrm>
            <a:off x="683369" y="2143262"/>
            <a:ext cx="12412500" cy="607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457200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600"/>
              <a:buChar char="●"/>
              <a:defRPr/>
            </a:lvl1pPr>
            <a:lvl2pPr marL="914400" lvl="1" indent="-457200" algn="l" rtl="0">
              <a:lnSpc>
                <a:spcPct val="130000"/>
              </a:lnSpc>
              <a:spcBef>
                <a:spcPts val="1500"/>
              </a:spcBef>
              <a:spcAft>
                <a:spcPts val="0"/>
              </a:spcAft>
              <a:buSzPts val="3600"/>
              <a:buChar char="–"/>
              <a:defRPr/>
            </a:lvl2pPr>
            <a:lvl3pPr marL="1371600" lvl="2" indent="-431800" algn="l" rtl="0">
              <a:lnSpc>
                <a:spcPct val="130000"/>
              </a:lnSpc>
              <a:spcBef>
                <a:spcPts val="1500"/>
              </a:spcBef>
              <a:spcAft>
                <a:spcPts val="0"/>
              </a:spcAft>
              <a:buSzPts val="3200"/>
              <a:buChar char="–"/>
              <a:defRPr/>
            </a:lvl3pPr>
            <a:lvl4pPr marL="1828800" lvl="3" indent="-431800" algn="l" rtl="0">
              <a:lnSpc>
                <a:spcPct val="130000"/>
              </a:lnSpc>
              <a:spcBef>
                <a:spcPts val="1200"/>
              </a:spcBef>
              <a:spcAft>
                <a:spcPts val="0"/>
              </a:spcAft>
              <a:buSzPts val="3200"/>
              <a:buChar char="–"/>
              <a:defRPr/>
            </a:lvl4pPr>
            <a:lvl5pPr marL="2286000" lvl="4" indent="-400050" algn="l" rtl="0">
              <a:lnSpc>
                <a:spcPct val="130000"/>
              </a:lnSpc>
              <a:spcBef>
                <a:spcPts val="1200"/>
              </a:spcBef>
              <a:spcAft>
                <a:spcPts val="0"/>
              </a:spcAft>
              <a:buSzPts val="2700"/>
              <a:buChar char="–"/>
              <a:defRPr/>
            </a:lvl5pPr>
            <a:lvl6pPr marL="2743200" lvl="5" indent="-400050" algn="l" rtl="0">
              <a:lnSpc>
                <a:spcPct val="130000"/>
              </a:lnSpc>
              <a:spcBef>
                <a:spcPts val="900"/>
              </a:spcBef>
              <a:spcAft>
                <a:spcPts val="0"/>
              </a:spcAft>
              <a:buSzPts val="2700"/>
              <a:buChar char="–"/>
              <a:defRPr/>
            </a:lvl6pPr>
            <a:lvl7pPr marL="3200400" lvl="6" indent="-374650" algn="l" rtl="0">
              <a:lnSpc>
                <a:spcPct val="130000"/>
              </a:lnSpc>
              <a:spcBef>
                <a:spcPts val="900"/>
              </a:spcBef>
              <a:spcAft>
                <a:spcPts val="0"/>
              </a:spcAft>
              <a:buSzPts val="2300"/>
              <a:buChar char="–"/>
              <a:defRPr/>
            </a:lvl7pPr>
            <a:lvl8pPr marL="3657600" lvl="7" indent="-374650" algn="l" rtl="0">
              <a:lnSpc>
                <a:spcPct val="130000"/>
              </a:lnSpc>
              <a:spcBef>
                <a:spcPts val="600"/>
              </a:spcBef>
              <a:spcAft>
                <a:spcPts val="0"/>
              </a:spcAft>
              <a:buSzPts val="2300"/>
              <a:buChar char="–"/>
              <a:defRPr/>
            </a:lvl8pPr>
            <a:lvl9pPr marL="4114800" lvl="8" indent="-342900" algn="l" rtl="0">
              <a:lnSpc>
                <a:spcPct val="130000"/>
              </a:lnSpc>
              <a:spcBef>
                <a:spcPts val="600"/>
              </a:spcBef>
              <a:spcAft>
                <a:spcPts val="300"/>
              </a:spcAft>
              <a:buSzPts val="1800"/>
              <a:buChar char="–"/>
              <a:defRPr/>
            </a:lvl9pPr>
          </a:lstStyle>
          <a:p>
            <a:endParaRPr/>
          </a:p>
        </p:txBody>
      </p:sp>
      <p:sp>
        <p:nvSpPr>
          <p:cNvPr id="176" name="Google Shape;176;p35"/>
          <p:cNvSpPr txBox="1">
            <a:spLocks noGrp="1"/>
          </p:cNvSpPr>
          <p:nvPr>
            <p:ph type="subTitle" idx="2"/>
          </p:nvPr>
        </p:nvSpPr>
        <p:spPr>
          <a:xfrm>
            <a:off x="692077" y="2823023"/>
            <a:ext cx="3898800" cy="6801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spcFirstLastPara="1" wrap="square" lIns="206425" tIns="203200" rIns="206425" bIns="206425" anchor="t" anchorCtr="0">
            <a:noAutofit/>
          </a:bodyPr>
          <a:lstStyle>
            <a:lvl1pPr lvl="0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>
                <a:solidFill>
                  <a:schemeClr val="lt1"/>
                </a:solidFill>
                <a:latin typeface="Montserrat SemiBold"/>
                <a:ea typeface="Montserrat SemiBold"/>
                <a:cs typeface="Montserrat SemiBold"/>
                <a:sym typeface="Montserrat SemiBold"/>
              </a:defRPr>
            </a:lvl1pPr>
            <a:lvl2pPr lvl="1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2pPr>
            <a:lvl3pPr lvl="2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3pPr>
            <a:lvl4pPr lvl="3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4pPr>
            <a:lvl5pPr lvl="4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700"/>
              <a:buNone/>
              <a:defRPr/>
            </a:lvl5pPr>
            <a:lvl6pPr lvl="5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700"/>
              <a:buNone/>
              <a:defRPr/>
            </a:lvl6pPr>
            <a:lvl7pPr lvl="6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300"/>
              <a:buNone/>
              <a:defRPr/>
            </a:lvl7pPr>
            <a:lvl8pPr lvl="7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300"/>
              <a:buNone/>
              <a:defRPr/>
            </a:lvl8pPr>
            <a:lvl9pPr lvl="8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9pPr>
          </a:lstStyle>
          <a:p>
            <a:endParaRPr/>
          </a:p>
        </p:txBody>
      </p:sp>
      <p:sp>
        <p:nvSpPr>
          <p:cNvPr id="177" name="Google Shape;177;p35"/>
          <p:cNvSpPr txBox="1">
            <a:spLocks noGrp="1"/>
          </p:cNvSpPr>
          <p:nvPr>
            <p:ph type="body" idx="3"/>
          </p:nvPr>
        </p:nvSpPr>
        <p:spPr>
          <a:xfrm>
            <a:off x="692077" y="3738719"/>
            <a:ext cx="3898800" cy="2889600"/>
          </a:xfrm>
          <a:prstGeom prst="rect">
            <a:avLst/>
          </a:prstGeom>
          <a:noFill/>
          <a:ln w="9525" cap="flat" cmpd="sng">
            <a:solidFill>
              <a:srgbClr val="999999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206425" tIns="203200" rIns="206425" bIns="206425" anchor="t" anchorCtr="0">
            <a:noAutofit/>
          </a:bodyPr>
          <a:lstStyle>
            <a:lvl1pPr marL="457200" lvl="0" indent="-40005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2700"/>
              <a:buChar char="●"/>
              <a:defRPr sz="1800"/>
            </a:lvl1pPr>
            <a:lvl2pPr marL="914400" lvl="1" indent="-400050" algn="l" rtl="0">
              <a:lnSpc>
                <a:spcPct val="115000"/>
              </a:lnSpc>
              <a:spcBef>
                <a:spcPts val="900"/>
              </a:spcBef>
              <a:spcAft>
                <a:spcPts val="0"/>
              </a:spcAft>
              <a:buSzPts val="2700"/>
              <a:buChar char="–"/>
              <a:defRPr sz="1800"/>
            </a:lvl2pPr>
            <a:lvl3pPr marL="1371600" lvl="2" indent="-400050" algn="l" rtl="0">
              <a:lnSpc>
                <a:spcPct val="115000"/>
              </a:lnSpc>
              <a:spcBef>
                <a:spcPts val="900"/>
              </a:spcBef>
              <a:spcAft>
                <a:spcPts val="0"/>
              </a:spcAft>
              <a:buSzPts val="2700"/>
              <a:buChar char="–"/>
              <a:defRPr sz="1800"/>
            </a:lvl3pPr>
            <a:lvl4pPr marL="1828800" lvl="3" indent="-400050" algn="l" rtl="0">
              <a:lnSpc>
                <a:spcPct val="115000"/>
              </a:lnSpc>
              <a:spcBef>
                <a:spcPts val="900"/>
              </a:spcBef>
              <a:spcAft>
                <a:spcPts val="0"/>
              </a:spcAft>
              <a:buSzPts val="2700"/>
              <a:buChar char="–"/>
              <a:defRPr sz="1800"/>
            </a:lvl4pPr>
            <a:lvl5pPr marL="2286000" lvl="4" indent="-400050" algn="l" rtl="0">
              <a:lnSpc>
                <a:spcPct val="115000"/>
              </a:lnSpc>
              <a:spcBef>
                <a:spcPts val="900"/>
              </a:spcBef>
              <a:spcAft>
                <a:spcPts val="0"/>
              </a:spcAft>
              <a:buSzPts val="2700"/>
              <a:buChar char="–"/>
              <a:defRPr/>
            </a:lvl5pPr>
            <a:lvl6pPr marL="2743200" lvl="5" indent="-400050" algn="l" rtl="0">
              <a:lnSpc>
                <a:spcPct val="115000"/>
              </a:lnSpc>
              <a:spcBef>
                <a:spcPts val="900"/>
              </a:spcBef>
              <a:spcAft>
                <a:spcPts val="0"/>
              </a:spcAft>
              <a:buSzPts val="2700"/>
              <a:buChar char="–"/>
              <a:defRPr/>
            </a:lvl6pPr>
            <a:lvl7pPr marL="3200400" lvl="6" indent="-400050" algn="l" rtl="0">
              <a:lnSpc>
                <a:spcPct val="115000"/>
              </a:lnSpc>
              <a:spcBef>
                <a:spcPts val="900"/>
              </a:spcBef>
              <a:spcAft>
                <a:spcPts val="0"/>
              </a:spcAft>
              <a:buSzPts val="2700"/>
              <a:buChar char="–"/>
              <a:defRPr sz="1800"/>
            </a:lvl7pPr>
            <a:lvl8pPr marL="3657600" lvl="7" indent="-400050" algn="l" rtl="0">
              <a:lnSpc>
                <a:spcPct val="115000"/>
              </a:lnSpc>
              <a:spcBef>
                <a:spcPts val="900"/>
              </a:spcBef>
              <a:spcAft>
                <a:spcPts val="0"/>
              </a:spcAft>
              <a:buSzPts val="2700"/>
              <a:buChar char="–"/>
              <a:defRPr sz="1800"/>
            </a:lvl8pPr>
            <a:lvl9pPr marL="4114800" lvl="8" indent="-400050" algn="l" rtl="0">
              <a:lnSpc>
                <a:spcPct val="115000"/>
              </a:lnSpc>
              <a:spcBef>
                <a:spcPts val="900"/>
              </a:spcBef>
              <a:spcAft>
                <a:spcPts val="900"/>
              </a:spcAft>
              <a:buSzPts val="2700"/>
              <a:buChar char="–"/>
              <a:defRPr sz="1800"/>
            </a:lvl9pPr>
          </a:lstStyle>
          <a:p>
            <a:endParaRPr/>
          </a:p>
        </p:txBody>
      </p:sp>
      <p:sp>
        <p:nvSpPr>
          <p:cNvPr id="178" name="Google Shape;178;p35"/>
          <p:cNvSpPr txBox="1">
            <a:spLocks noGrp="1"/>
          </p:cNvSpPr>
          <p:nvPr>
            <p:ph type="subTitle" idx="4"/>
          </p:nvPr>
        </p:nvSpPr>
        <p:spPr>
          <a:xfrm>
            <a:off x="4944771" y="2823023"/>
            <a:ext cx="3898800" cy="6801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spcFirstLastPara="1" wrap="square" lIns="206425" tIns="203200" rIns="206425" bIns="206425" anchor="t" anchorCtr="0">
            <a:noAutofit/>
          </a:bodyPr>
          <a:lstStyle>
            <a:lvl1pPr lvl="0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>
                <a:solidFill>
                  <a:schemeClr val="lt1"/>
                </a:solidFill>
                <a:latin typeface="Montserrat SemiBold"/>
                <a:ea typeface="Montserrat SemiBold"/>
                <a:cs typeface="Montserrat SemiBold"/>
                <a:sym typeface="Montserrat SemiBold"/>
              </a:defRPr>
            </a:lvl1pPr>
            <a:lvl2pPr lvl="1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2pPr>
            <a:lvl3pPr lvl="2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3pPr>
            <a:lvl4pPr lvl="3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4pPr>
            <a:lvl5pPr lvl="4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700"/>
              <a:buNone/>
              <a:defRPr/>
            </a:lvl5pPr>
            <a:lvl6pPr lvl="5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700"/>
              <a:buNone/>
              <a:defRPr/>
            </a:lvl6pPr>
            <a:lvl7pPr lvl="6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300"/>
              <a:buNone/>
              <a:defRPr/>
            </a:lvl7pPr>
            <a:lvl8pPr lvl="7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300"/>
              <a:buNone/>
              <a:defRPr/>
            </a:lvl8pPr>
            <a:lvl9pPr lvl="8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9pPr>
          </a:lstStyle>
          <a:p>
            <a:endParaRPr/>
          </a:p>
        </p:txBody>
      </p:sp>
      <p:sp>
        <p:nvSpPr>
          <p:cNvPr id="179" name="Google Shape;179;p35"/>
          <p:cNvSpPr txBox="1">
            <a:spLocks noGrp="1"/>
          </p:cNvSpPr>
          <p:nvPr>
            <p:ph type="body" idx="5"/>
          </p:nvPr>
        </p:nvSpPr>
        <p:spPr>
          <a:xfrm>
            <a:off x="4944771" y="3738719"/>
            <a:ext cx="3898800" cy="2889600"/>
          </a:xfrm>
          <a:prstGeom prst="rect">
            <a:avLst/>
          </a:prstGeom>
          <a:noFill/>
          <a:ln w="9525" cap="flat" cmpd="sng">
            <a:solidFill>
              <a:srgbClr val="999999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206425" tIns="203200" rIns="206425" bIns="206425" anchor="t" anchorCtr="0">
            <a:noAutofit/>
          </a:bodyPr>
          <a:lstStyle>
            <a:lvl1pPr marL="457200" lvl="0" indent="-40005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2700"/>
              <a:buChar char="●"/>
              <a:defRPr sz="1800"/>
            </a:lvl1pPr>
            <a:lvl2pPr marL="914400" lvl="1" indent="-400050" algn="l" rtl="0">
              <a:lnSpc>
                <a:spcPct val="115000"/>
              </a:lnSpc>
              <a:spcBef>
                <a:spcPts val="900"/>
              </a:spcBef>
              <a:spcAft>
                <a:spcPts val="0"/>
              </a:spcAft>
              <a:buSzPts val="2700"/>
              <a:buChar char="–"/>
              <a:defRPr sz="1800"/>
            </a:lvl2pPr>
            <a:lvl3pPr marL="1371600" lvl="2" indent="-400050" algn="l" rtl="0">
              <a:lnSpc>
                <a:spcPct val="115000"/>
              </a:lnSpc>
              <a:spcBef>
                <a:spcPts val="900"/>
              </a:spcBef>
              <a:spcAft>
                <a:spcPts val="0"/>
              </a:spcAft>
              <a:buSzPts val="2700"/>
              <a:buChar char="–"/>
              <a:defRPr sz="1800"/>
            </a:lvl3pPr>
            <a:lvl4pPr marL="1828800" lvl="3" indent="-400050" algn="l" rtl="0">
              <a:lnSpc>
                <a:spcPct val="115000"/>
              </a:lnSpc>
              <a:spcBef>
                <a:spcPts val="900"/>
              </a:spcBef>
              <a:spcAft>
                <a:spcPts val="0"/>
              </a:spcAft>
              <a:buSzPts val="2700"/>
              <a:buChar char="–"/>
              <a:defRPr sz="1800"/>
            </a:lvl4pPr>
            <a:lvl5pPr marL="2286000" lvl="4" indent="-400050" algn="l" rtl="0">
              <a:lnSpc>
                <a:spcPct val="115000"/>
              </a:lnSpc>
              <a:spcBef>
                <a:spcPts val="900"/>
              </a:spcBef>
              <a:spcAft>
                <a:spcPts val="0"/>
              </a:spcAft>
              <a:buSzPts val="2700"/>
              <a:buChar char="–"/>
              <a:defRPr/>
            </a:lvl5pPr>
            <a:lvl6pPr marL="2743200" lvl="5" indent="-400050" algn="l" rtl="0">
              <a:lnSpc>
                <a:spcPct val="115000"/>
              </a:lnSpc>
              <a:spcBef>
                <a:spcPts val="900"/>
              </a:spcBef>
              <a:spcAft>
                <a:spcPts val="0"/>
              </a:spcAft>
              <a:buSzPts val="2700"/>
              <a:buChar char="–"/>
              <a:defRPr/>
            </a:lvl6pPr>
            <a:lvl7pPr marL="3200400" lvl="6" indent="-400050" algn="l" rtl="0">
              <a:lnSpc>
                <a:spcPct val="115000"/>
              </a:lnSpc>
              <a:spcBef>
                <a:spcPts val="900"/>
              </a:spcBef>
              <a:spcAft>
                <a:spcPts val="0"/>
              </a:spcAft>
              <a:buSzPts val="2700"/>
              <a:buChar char="–"/>
              <a:defRPr sz="1800"/>
            </a:lvl7pPr>
            <a:lvl8pPr marL="3657600" lvl="7" indent="-400050" algn="l" rtl="0">
              <a:lnSpc>
                <a:spcPct val="115000"/>
              </a:lnSpc>
              <a:spcBef>
                <a:spcPts val="900"/>
              </a:spcBef>
              <a:spcAft>
                <a:spcPts val="0"/>
              </a:spcAft>
              <a:buSzPts val="2700"/>
              <a:buChar char="–"/>
              <a:defRPr sz="1800"/>
            </a:lvl8pPr>
            <a:lvl9pPr marL="4114800" lvl="8" indent="-400050" algn="l" rtl="0">
              <a:lnSpc>
                <a:spcPct val="115000"/>
              </a:lnSpc>
              <a:spcBef>
                <a:spcPts val="900"/>
              </a:spcBef>
              <a:spcAft>
                <a:spcPts val="900"/>
              </a:spcAft>
              <a:buSzPts val="2700"/>
              <a:buChar char="–"/>
              <a:defRPr sz="1800"/>
            </a:lvl9pPr>
          </a:lstStyle>
          <a:p>
            <a:endParaRPr/>
          </a:p>
        </p:txBody>
      </p:sp>
      <p:sp>
        <p:nvSpPr>
          <p:cNvPr id="180" name="Google Shape;180;p35"/>
          <p:cNvSpPr txBox="1">
            <a:spLocks noGrp="1"/>
          </p:cNvSpPr>
          <p:nvPr>
            <p:ph type="subTitle" idx="6"/>
          </p:nvPr>
        </p:nvSpPr>
        <p:spPr>
          <a:xfrm>
            <a:off x="9197465" y="2823023"/>
            <a:ext cx="3898800" cy="6801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spcFirstLastPara="1" wrap="square" lIns="206425" tIns="203200" rIns="206425" bIns="206425" anchor="t" anchorCtr="0">
            <a:noAutofit/>
          </a:bodyPr>
          <a:lstStyle>
            <a:lvl1pPr lvl="0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>
                <a:solidFill>
                  <a:schemeClr val="lt1"/>
                </a:solidFill>
                <a:latin typeface="Montserrat SemiBold"/>
                <a:ea typeface="Montserrat SemiBold"/>
                <a:cs typeface="Montserrat SemiBold"/>
                <a:sym typeface="Montserrat SemiBold"/>
              </a:defRPr>
            </a:lvl1pPr>
            <a:lvl2pPr lvl="1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2pPr>
            <a:lvl3pPr lvl="2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3pPr>
            <a:lvl4pPr lvl="3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4pPr>
            <a:lvl5pPr lvl="4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700"/>
              <a:buNone/>
              <a:defRPr/>
            </a:lvl5pPr>
            <a:lvl6pPr lvl="5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700"/>
              <a:buNone/>
              <a:defRPr/>
            </a:lvl6pPr>
            <a:lvl7pPr lvl="6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300"/>
              <a:buNone/>
              <a:defRPr/>
            </a:lvl7pPr>
            <a:lvl8pPr lvl="7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300"/>
              <a:buNone/>
              <a:defRPr/>
            </a:lvl8pPr>
            <a:lvl9pPr lvl="8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9pPr>
          </a:lstStyle>
          <a:p>
            <a:endParaRPr/>
          </a:p>
        </p:txBody>
      </p:sp>
      <p:sp>
        <p:nvSpPr>
          <p:cNvPr id="181" name="Google Shape;181;p35"/>
          <p:cNvSpPr txBox="1">
            <a:spLocks noGrp="1"/>
          </p:cNvSpPr>
          <p:nvPr>
            <p:ph type="body" idx="7"/>
          </p:nvPr>
        </p:nvSpPr>
        <p:spPr>
          <a:xfrm>
            <a:off x="9197465" y="3738719"/>
            <a:ext cx="3898800" cy="2889600"/>
          </a:xfrm>
          <a:prstGeom prst="rect">
            <a:avLst/>
          </a:prstGeom>
          <a:noFill/>
          <a:ln w="9525" cap="flat" cmpd="sng">
            <a:solidFill>
              <a:srgbClr val="999999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206425" tIns="203200" rIns="206425" bIns="206425" anchor="t" anchorCtr="0">
            <a:noAutofit/>
          </a:bodyPr>
          <a:lstStyle>
            <a:lvl1pPr marL="457200" lvl="0" indent="-40005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2700"/>
              <a:buChar char="●"/>
              <a:defRPr sz="1800"/>
            </a:lvl1pPr>
            <a:lvl2pPr marL="914400" lvl="1" indent="-400050" algn="l" rtl="0">
              <a:lnSpc>
                <a:spcPct val="115000"/>
              </a:lnSpc>
              <a:spcBef>
                <a:spcPts val="900"/>
              </a:spcBef>
              <a:spcAft>
                <a:spcPts val="0"/>
              </a:spcAft>
              <a:buSzPts val="2700"/>
              <a:buChar char="–"/>
              <a:defRPr sz="1800"/>
            </a:lvl2pPr>
            <a:lvl3pPr marL="1371600" lvl="2" indent="-400050" algn="l" rtl="0">
              <a:lnSpc>
                <a:spcPct val="115000"/>
              </a:lnSpc>
              <a:spcBef>
                <a:spcPts val="900"/>
              </a:spcBef>
              <a:spcAft>
                <a:spcPts val="0"/>
              </a:spcAft>
              <a:buSzPts val="2700"/>
              <a:buChar char="–"/>
              <a:defRPr sz="1800"/>
            </a:lvl3pPr>
            <a:lvl4pPr marL="1828800" lvl="3" indent="-400050" algn="l" rtl="0">
              <a:lnSpc>
                <a:spcPct val="115000"/>
              </a:lnSpc>
              <a:spcBef>
                <a:spcPts val="900"/>
              </a:spcBef>
              <a:spcAft>
                <a:spcPts val="0"/>
              </a:spcAft>
              <a:buSzPts val="2700"/>
              <a:buChar char="–"/>
              <a:defRPr sz="1800"/>
            </a:lvl4pPr>
            <a:lvl5pPr marL="2286000" lvl="4" indent="-400050" algn="l" rtl="0">
              <a:lnSpc>
                <a:spcPct val="115000"/>
              </a:lnSpc>
              <a:spcBef>
                <a:spcPts val="900"/>
              </a:spcBef>
              <a:spcAft>
                <a:spcPts val="0"/>
              </a:spcAft>
              <a:buSzPts val="2700"/>
              <a:buChar char="–"/>
              <a:defRPr/>
            </a:lvl5pPr>
            <a:lvl6pPr marL="2743200" lvl="5" indent="-400050" algn="l" rtl="0">
              <a:lnSpc>
                <a:spcPct val="115000"/>
              </a:lnSpc>
              <a:spcBef>
                <a:spcPts val="900"/>
              </a:spcBef>
              <a:spcAft>
                <a:spcPts val="0"/>
              </a:spcAft>
              <a:buSzPts val="2700"/>
              <a:buChar char="–"/>
              <a:defRPr/>
            </a:lvl6pPr>
            <a:lvl7pPr marL="3200400" lvl="6" indent="-400050" algn="l" rtl="0">
              <a:lnSpc>
                <a:spcPct val="115000"/>
              </a:lnSpc>
              <a:spcBef>
                <a:spcPts val="900"/>
              </a:spcBef>
              <a:spcAft>
                <a:spcPts val="0"/>
              </a:spcAft>
              <a:buSzPts val="2700"/>
              <a:buChar char="–"/>
              <a:defRPr sz="1800"/>
            </a:lvl7pPr>
            <a:lvl8pPr marL="3657600" lvl="7" indent="-400050" algn="l" rtl="0">
              <a:lnSpc>
                <a:spcPct val="115000"/>
              </a:lnSpc>
              <a:spcBef>
                <a:spcPts val="900"/>
              </a:spcBef>
              <a:spcAft>
                <a:spcPts val="0"/>
              </a:spcAft>
              <a:buSzPts val="2700"/>
              <a:buChar char="–"/>
              <a:defRPr sz="1800"/>
            </a:lvl8pPr>
            <a:lvl9pPr marL="4114800" lvl="8" indent="-400050" algn="l" rtl="0">
              <a:lnSpc>
                <a:spcPct val="115000"/>
              </a:lnSpc>
              <a:spcBef>
                <a:spcPts val="900"/>
              </a:spcBef>
              <a:spcAft>
                <a:spcPts val="900"/>
              </a:spcAft>
              <a:buSzPts val="2700"/>
              <a:buChar char="–"/>
              <a:defRPr sz="1800"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tting tasks">
  <p:cSld name="Setting tasks">
    <p:spTree>
      <p:nvGrpSpPr>
        <p:cNvPr id="1" name="Shape 1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3" name="Google Shape;183;p36"/>
          <p:cNvSpPr txBox="1">
            <a:spLocks noGrp="1"/>
          </p:cNvSpPr>
          <p:nvPr>
            <p:ph type="title"/>
          </p:nvPr>
        </p:nvSpPr>
        <p:spPr>
          <a:xfrm>
            <a:off x="692077" y="667499"/>
            <a:ext cx="9952800" cy="1221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5000"/>
              <a:buNone/>
              <a:defRPr/>
            </a:lvl1pPr>
            <a:lvl2pPr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6300"/>
              <a:buNone/>
              <a:defRPr/>
            </a:lvl2pPr>
            <a:lvl3pPr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6300"/>
              <a:buNone/>
              <a:defRPr/>
            </a:lvl3pPr>
            <a:lvl4pPr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6300"/>
              <a:buNone/>
              <a:defRPr/>
            </a:lvl4pPr>
            <a:lvl5pPr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6300"/>
              <a:buNone/>
              <a:defRPr/>
            </a:lvl5pPr>
            <a:lvl6pPr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6300"/>
              <a:buNone/>
              <a:defRPr/>
            </a:lvl6pPr>
            <a:lvl7pPr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6300"/>
              <a:buNone/>
              <a:defRPr/>
            </a:lvl7pPr>
            <a:lvl8pPr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6300"/>
              <a:buNone/>
              <a:defRPr/>
            </a:lvl8pPr>
            <a:lvl9pPr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6300"/>
              <a:buNone/>
              <a:defRPr/>
            </a:lvl9pPr>
          </a:lstStyle>
          <a:p>
            <a:endParaRPr/>
          </a:p>
        </p:txBody>
      </p:sp>
      <p:sp>
        <p:nvSpPr>
          <p:cNvPr id="184" name="Google Shape;184;p36"/>
          <p:cNvSpPr txBox="1">
            <a:spLocks noGrp="1"/>
          </p:cNvSpPr>
          <p:nvPr>
            <p:ph type="subTitle" idx="1"/>
          </p:nvPr>
        </p:nvSpPr>
        <p:spPr>
          <a:xfrm>
            <a:off x="692077" y="2157099"/>
            <a:ext cx="4717200" cy="6801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spcFirstLastPara="1" wrap="square" lIns="206425" tIns="203200" rIns="206425" bIns="206425" anchor="t" anchorCtr="0">
            <a:noAutofit/>
          </a:bodyPr>
          <a:lstStyle>
            <a:lvl1pPr lvl="0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>
                <a:solidFill>
                  <a:schemeClr val="lt1"/>
                </a:solidFill>
                <a:latin typeface="Montserrat SemiBold"/>
                <a:ea typeface="Montserrat SemiBold"/>
                <a:cs typeface="Montserrat SemiBold"/>
                <a:sym typeface="Montserrat SemiBold"/>
              </a:defRPr>
            </a:lvl1pPr>
            <a:lvl2pPr lvl="1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2pPr>
            <a:lvl3pPr lvl="2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3pPr>
            <a:lvl4pPr lvl="3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4pPr>
            <a:lvl5pPr lvl="4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700"/>
              <a:buNone/>
              <a:defRPr/>
            </a:lvl5pPr>
            <a:lvl6pPr lvl="5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700"/>
              <a:buNone/>
              <a:defRPr/>
            </a:lvl6pPr>
            <a:lvl7pPr lvl="6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300"/>
              <a:buNone/>
              <a:defRPr/>
            </a:lvl7pPr>
            <a:lvl8pPr lvl="7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300"/>
              <a:buNone/>
              <a:defRPr/>
            </a:lvl8pPr>
            <a:lvl9pPr lvl="8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9pPr>
          </a:lstStyle>
          <a:p>
            <a:endParaRPr/>
          </a:p>
        </p:txBody>
      </p:sp>
      <p:sp>
        <p:nvSpPr>
          <p:cNvPr id="185" name="Google Shape;185;p36"/>
          <p:cNvSpPr txBox="1">
            <a:spLocks noGrp="1"/>
          </p:cNvSpPr>
          <p:nvPr>
            <p:ph type="subTitle" idx="2"/>
          </p:nvPr>
        </p:nvSpPr>
        <p:spPr>
          <a:xfrm>
            <a:off x="8377333" y="4006566"/>
            <a:ext cx="4718700" cy="5916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spcFirstLastPara="1" wrap="square" lIns="206425" tIns="203200" rIns="206425" bIns="206425" anchor="t" anchorCtr="0">
            <a:noAutofit/>
          </a:bodyPr>
          <a:lstStyle>
            <a:lvl1pPr lvl="0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2100">
                <a:solidFill>
                  <a:schemeClr val="lt1"/>
                </a:solidFill>
                <a:latin typeface="Montserrat SemiBold"/>
                <a:ea typeface="Montserrat SemiBold"/>
                <a:cs typeface="Montserrat SemiBold"/>
                <a:sym typeface="Montserrat SemiBold"/>
              </a:defRPr>
            </a:lvl1pPr>
            <a:lvl2pPr lvl="1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2pPr>
            <a:lvl3pPr lvl="2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3pPr>
            <a:lvl4pPr lvl="3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4pPr>
            <a:lvl5pPr lvl="4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700"/>
              <a:buNone/>
              <a:defRPr/>
            </a:lvl5pPr>
            <a:lvl6pPr lvl="5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700"/>
              <a:buNone/>
              <a:defRPr/>
            </a:lvl6pPr>
            <a:lvl7pPr lvl="6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300"/>
              <a:buNone/>
              <a:defRPr/>
            </a:lvl7pPr>
            <a:lvl8pPr lvl="7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300"/>
              <a:buNone/>
              <a:defRPr/>
            </a:lvl8pPr>
            <a:lvl9pPr lvl="8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9pPr>
          </a:lstStyle>
          <a:p>
            <a:endParaRPr/>
          </a:p>
        </p:txBody>
      </p:sp>
      <p:sp>
        <p:nvSpPr>
          <p:cNvPr id="186" name="Google Shape;186;p36"/>
          <p:cNvSpPr txBox="1">
            <a:spLocks noGrp="1"/>
          </p:cNvSpPr>
          <p:nvPr>
            <p:ph type="body" idx="3"/>
          </p:nvPr>
        </p:nvSpPr>
        <p:spPr>
          <a:xfrm>
            <a:off x="692077" y="3104931"/>
            <a:ext cx="5957700" cy="789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457200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600"/>
              <a:buChar char="●"/>
              <a:defRPr/>
            </a:lvl1pPr>
            <a:lvl2pPr marL="914400" lvl="1" indent="-457200" algn="l" rtl="0">
              <a:lnSpc>
                <a:spcPct val="130000"/>
              </a:lnSpc>
              <a:spcBef>
                <a:spcPts val="1500"/>
              </a:spcBef>
              <a:spcAft>
                <a:spcPts val="0"/>
              </a:spcAft>
              <a:buSzPts val="3600"/>
              <a:buChar char="–"/>
              <a:defRPr/>
            </a:lvl2pPr>
            <a:lvl3pPr marL="1371600" lvl="2" indent="-431800" algn="l" rtl="0">
              <a:lnSpc>
                <a:spcPct val="130000"/>
              </a:lnSpc>
              <a:spcBef>
                <a:spcPts val="1500"/>
              </a:spcBef>
              <a:spcAft>
                <a:spcPts val="0"/>
              </a:spcAft>
              <a:buSzPts val="3200"/>
              <a:buChar char="–"/>
              <a:defRPr/>
            </a:lvl3pPr>
            <a:lvl4pPr marL="1828800" lvl="3" indent="-431800" algn="l" rtl="0">
              <a:lnSpc>
                <a:spcPct val="130000"/>
              </a:lnSpc>
              <a:spcBef>
                <a:spcPts val="1200"/>
              </a:spcBef>
              <a:spcAft>
                <a:spcPts val="0"/>
              </a:spcAft>
              <a:buSzPts val="3200"/>
              <a:buChar char="–"/>
              <a:defRPr/>
            </a:lvl4pPr>
            <a:lvl5pPr marL="2286000" lvl="4" indent="-400050" algn="l" rtl="0">
              <a:lnSpc>
                <a:spcPct val="130000"/>
              </a:lnSpc>
              <a:spcBef>
                <a:spcPts val="1200"/>
              </a:spcBef>
              <a:spcAft>
                <a:spcPts val="0"/>
              </a:spcAft>
              <a:buSzPts val="2700"/>
              <a:buChar char="–"/>
              <a:defRPr/>
            </a:lvl5pPr>
            <a:lvl6pPr marL="2743200" lvl="5" indent="-400050" algn="l" rtl="0">
              <a:lnSpc>
                <a:spcPct val="130000"/>
              </a:lnSpc>
              <a:spcBef>
                <a:spcPts val="900"/>
              </a:spcBef>
              <a:spcAft>
                <a:spcPts val="0"/>
              </a:spcAft>
              <a:buSzPts val="2700"/>
              <a:buChar char="–"/>
              <a:defRPr/>
            </a:lvl6pPr>
            <a:lvl7pPr marL="3200400" lvl="6" indent="-374650" algn="l" rtl="0">
              <a:lnSpc>
                <a:spcPct val="130000"/>
              </a:lnSpc>
              <a:spcBef>
                <a:spcPts val="900"/>
              </a:spcBef>
              <a:spcAft>
                <a:spcPts val="0"/>
              </a:spcAft>
              <a:buSzPts val="2300"/>
              <a:buChar char="–"/>
              <a:defRPr/>
            </a:lvl7pPr>
            <a:lvl8pPr marL="3657600" lvl="7" indent="-374650" algn="l" rtl="0">
              <a:lnSpc>
                <a:spcPct val="130000"/>
              </a:lnSpc>
              <a:spcBef>
                <a:spcPts val="600"/>
              </a:spcBef>
              <a:spcAft>
                <a:spcPts val="0"/>
              </a:spcAft>
              <a:buSzPts val="2300"/>
              <a:buChar char="–"/>
              <a:defRPr/>
            </a:lvl8pPr>
            <a:lvl9pPr marL="4114800" lvl="8" indent="-342900" algn="l" rtl="0">
              <a:lnSpc>
                <a:spcPct val="130000"/>
              </a:lnSpc>
              <a:spcBef>
                <a:spcPts val="600"/>
              </a:spcBef>
              <a:spcAft>
                <a:spcPts val="300"/>
              </a:spcAft>
              <a:buSzPts val="1800"/>
              <a:buChar char="–"/>
              <a:defRPr/>
            </a:lvl9pPr>
          </a:lstStyle>
          <a:p>
            <a:endParaRPr/>
          </a:p>
        </p:txBody>
      </p:sp>
      <p:sp>
        <p:nvSpPr>
          <p:cNvPr id="187" name="Google Shape;187;p36"/>
          <p:cNvSpPr txBox="1">
            <a:spLocks noGrp="1"/>
          </p:cNvSpPr>
          <p:nvPr>
            <p:ph type="subTitle" idx="4"/>
          </p:nvPr>
        </p:nvSpPr>
        <p:spPr>
          <a:xfrm>
            <a:off x="692077" y="4006566"/>
            <a:ext cx="4717200" cy="6801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spcFirstLastPara="1" wrap="square" lIns="206425" tIns="203200" rIns="206425" bIns="206425" anchor="t" anchorCtr="0">
            <a:noAutofit/>
          </a:bodyPr>
          <a:lstStyle>
            <a:lvl1pPr lvl="0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>
                <a:solidFill>
                  <a:schemeClr val="lt1"/>
                </a:solidFill>
                <a:latin typeface="Montserrat SemiBold"/>
                <a:ea typeface="Montserrat SemiBold"/>
                <a:cs typeface="Montserrat SemiBold"/>
                <a:sym typeface="Montserrat SemiBold"/>
              </a:defRPr>
            </a:lvl1pPr>
            <a:lvl2pPr lvl="1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2pPr>
            <a:lvl3pPr lvl="2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3pPr>
            <a:lvl4pPr lvl="3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4pPr>
            <a:lvl5pPr lvl="4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700"/>
              <a:buNone/>
              <a:defRPr/>
            </a:lvl5pPr>
            <a:lvl6pPr lvl="5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700"/>
              <a:buNone/>
              <a:defRPr/>
            </a:lvl6pPr>
            <a:lvl7pPr lvl="6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300"/>
              <a:buNone/>
              <a:defRPr/>
            </a:lvl7pPr>
            <a:lvl8pPr lvl="7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300"/>
              <a:buNone/>
              <a:defRPr/>
            </a:lvl8pPr>
            <a:lvl9pPr lvl="8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9pPr>
          </a:lstStyle>
          <a:p>
            <a:endParaRPr/>
          </a:p>
        </p:txBody>
      </p:sp>
      <p:sp>
        <p:nvSpPr>
          <p:cNvPr id="188" name="Google Shape;188;p36"/>
          <p:cNvSpPr txBox="1">
            <a:spLocks noGrp="1"/>
          </p:cNvSpPr>
          <p:nvPr>
            <p:ph type="body" idx="5"/>
          </p:nvPr>
        </p:nvSpPr>
        <p:spPr>
          <a:xfrm>
            <a:off x="692077" y="4954399"/>
            <a:ext cx="5957700" cy="789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457200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600"/>
              <a:buChar char="●"/>
              <a:defRPr/>
            </a:lvl1pPr>
            <a:lvl2pPr marL="914400" lvl="1" indent="-457200" algn="l" rtl="0">
              <a:lnSpc>
                <a:spcPct val="130000"/>
              </a:lnSpc>
              <a:spcBef>
                <a:spcPts val="1500"/>
              </a:spcBef>
              <a:spcAft>
                <a:spcPts val="0"/>
              </a:spcAft>
              <a:buSzPts val="3600"/>
              <a:buChar char="–"/>
              <a:defRPr/>
            </a:lvl2pPr>
            <a:lvl3pPr marL="1371600" lvl="2" indent="-431800" algn="l" rtl="0">
              <a:lnSpc>
                <a:spcPct val="130000"/>
              </a:lnSpc>
              <a:spcBef>
                <a:spcPts val="1500"/>
              </a:spcBef>
              <a:spcAft>
                <a:spcPts val="0"/>
              </a:spcAft>
              <a:buSzPts val="3200"/>
              <a:buChar char="–"/>
              <a:defRPr/>
            </a:lvl3pPr>
            <a:lvl4pPr marL="1828800" lvl="3" indent="-431800" algn="l" rtl="0">
              <a:lnSpc>
                <a:spcPct val="130000"/>
              </a:lnSpc>
              <a:spcBef>
                <a:spcPts val="1200"/>
              </a:spcBef>
              <a:spcAft>
                <a:spcPts val="0"/>
              </a:spcAft>
              <a:buSzPts val="3200"/>
              <a:buChar char="–"/>
              <a:defRPr/>
            </a:lvl4pPr>
            <a:lvl5pPr marL="2286000" lvl="4" indent="-400050" algn="l" rtl="0">
              <a:lnSpc>
                <a:spcPct val="130000"/>
              </a:lnSpc>
              <a:spcBef>
                <a:spcPts val="1200"/>
              </a:spcBef>
              <a:spcAft>
                <a:spcPts val="0"/>
              </a:spcAft>
              <a:buSzPts val="2700"/>
              <a:buChar char="–"/>
              <a:defRPr/>
            </a:lvl5pPr>
            <a:lvl6pPr marL="2743200" lvl="5" indent="-400050" algn="l" rtl="0">
              <a:lnSpc>
                <a:spcPct val="130000"/>
              </a:lnSpc>
              <a:spcBef>
                <a:spcPts val="900"/>
              </a:spcBef>
              <a:spcAft>
                <a:spcPts val="0"/>
              </a:spcAft>
              <a:buSzPts val="2700"/>
              <a:buChar char="–"/>
              <a:defRPr/>
            </a:lvl6pPr>
            <a:lvl7pPr marL="3200400" lvl="6" indent="-374650" algn="l" rtl="0">
              <a:lnSpc>
                <a:spcPct val="130000"/>
              </a:lnSpc>
              <a:spcBef>
                <a:spcPts val="900"/>
              </a:spcBef>
              <a:spcAft>
                <a:spcPts val="0"/>
              </a:spcAft>
              <a:buSzPts val="2300"/>
              <a:buChar char="–"/>
              <a:defRPr/>
            </a:lvl7pPr>
            <a:lvl8pPr marL="3657600" lvl="7" indent="-374650" algn="l" rtl="0">
              <a:lnSpc>
                <a:spcPct val="130000"/>
              </a:lnSpc>
              <a:spcBef>
                <a:spcPts val="600"/>
              </a:spcBef>
              <a:spcAft>
                <a:spcPts val="0"/>
              </a:spcAft>
              <a:buSzPts val="2300"/>
              <a:buChar char="–"/>
              <a:defRPr/>
            </a:lvl8pPr>
            <a:lvl9pPr marL="4114800" lvl="8" indent="-342900" algn="l" rtl="0">
              <a:lnSpc>
                <a:spcPct val="130000"/>
              </a:lnSpc>
              <a:spcBef>
                <a:spcPts val="600"/>
              </a:spcBef>
              <a:spcAft>
                <a:spcPts val="300"/>
              </a:spcAft>
              <a:buSzPts val="1800"/>
              <a:buChar char="–"/>
              <a:defRPr/>
            </a:lvl9pPr>
          </a:lstStyle>
          <a:p>
            <a:endParaRPr/>
          </a:p>
        </p:txBody>
      </p:sp>
      <p:sp>
        <p:nvSpPr>
          <p:cNvPr id="189" name="Google Shape;189;p36"/>
          <p:cNvSpPr txBox="1">
            <a:spLocks noGrp="1"/>
          </p:cNvSpPr>
          <p:nvPr>
            <p:ph type="subTitle" idx="6"/>
          </p:nvPr>
        </p:nvSpPr>
        <p:spPr>
          <a:xfrm>
            <a:off x="8377333" y="4766310"/>
            <a:ext cx="4718700" cy="5916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txBody>
          <a:bodyPr spcFirstLastPara="1" wrap="square" lIns="206425" tIns="203200" rIns="206425" bIns="206425" anchor="t" anchorCtr="0">
            <a:noAutofit/>
          </a:bodyPr>
          <a:lstStyle>
            <a:lvl1pPr lvl="0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2100">
                <a:solidFill>
                  <a:schemeClr val="lt1"/>
                </a:solidFill>
                <a:latin typeface="Montserrat SemiBold"/>
                <a:ea typeface="Montserrat SemiBold"/>
                <a:cs typeface="Montserrat SemiBold"/>
                <a:sym typeface="Montserrat SemiBold"/>
              </a:defRPr>
            </a:lvl1pPr>
            <a:lvl2pPr lvl="1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2pPr>
            <a:lvl3pPr lvl="2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3pPr>
            <a:lvl4pPr lvl="3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4pPr>
            <a:lvl5pPr lvl="4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700"/>
              <a:buNone/>
              <a:defRPr/>
            </a:lvl5pPr>
            <a:lvl6pPr lvl="5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700"/>
              <a:buNone/>
              <a:defRPr/>
            </a:lvl6pPr>
            <a:lvl7pPr lvl="6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300"/>
              <a:buNone/>
              <a:defRPr/>
            </a:lvl7pPr>
            <a:lvl8pPr lvl="7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300"/>
              <a:buNone/>
              <a:defRPr/>
            </a:lvl8pPr>
            <a:lvl9pPr lvl="8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9pPr>
          </a:lstStyle>
          <a:p>
            <a:endParaRPr/>
          </a:p>
        </p:txBody>
      </p:sp>
      <p:sp>
        <p:nvSpPr>
          <p:cNvPr id="190" name="Google Shape;190;p36"/>
          <p:cNvSpPr txBox="1">
            <a:spLocks noGrp="1"/>
          </p:cNvSpPr>
          <p:nvPr>
            <p:ph type="subTitle" idx="7"/>
          </p:nvPr>
        </p:nvSpPr>
        <p:spPr>
          <a:xfrm>
            <a:off x="8377333" y="5526052"/>
            <a:ext cx="4718700" cy="591600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txBody>
          <a:bodyPr spcFirstLastPara="1" wrap="square" lIns="206425" tIns="203200" rIns="206425" bIns="206425" anchor="t" anchorCtr="0">
            <a:noAutofit/>
          </a:bodyPr>
          <a:lstStyle>
            <a:lvl1pPr lvl="0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2100">
                <a:solidFill>
                  <a:schemeClr val="lt1"/>
                </a:solidFill>
                <a:latin typeface="Montserrat SemiBold"/>
                <a:ea typeface="Montserrat SemiBold"/>
                <a:cs typeface="Montserrat SemiBold"/>
                <a:sym typeface="Montserrat SemiBold"/>
              </a:defRPr>
            </a:lvl1pPr>
            <a:lvl2pPr lvl="1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2pPr>
            <a:lvl3pPr lvl="2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3pPr>
            <a:lvl4pPr lvl="3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4pPr>
            <a:lvl5pPr lvl="4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700"/>
              <a:buNone/>
              <a:defRPr/>
            </a:lvl5pPr>
            <a:lvl6pPr lvl="5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700"/>
              <a:buNone/>
              <a:defRPr/>
            </a:lvl6pPr>
            <a:lvl7pPr lvl="6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300"/>
              <a:buNone/>
              <a:defRPr/>
            </a:lvl7pPr>
            <a:lvl8pPr lvl="7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300"/>
              <a:buNone/>
              <a:defRPr/>
            </a:lvl8pPr>
            <a:lvl9pPr lvl="8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9pPr>
          </a:lstStyle>
          <a:p>
            <a:endParaRPr/>
          </a:p>
        </p:txBody>
      </p:sp>
      <p:sp>
        <p:nvSpPr>
          <p:cNvPr id="191" name="Google Shape;191;p36"/>
          <p:cNvSpPr txBox="1">
            <a:spLocks noGrp="1"/>
          </p:cNvSpPr>
          <p:nvPr>
            <p:ph type="sldNum" idx="12"/>
          </p:nvPr>
        </p:nvSpPr>
        <p:spPr>
          <a:xfrm>
            <a:off x="692070" y="7189568"/>
            <a:ext cx="1085700" cy="27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0" lvl="0" indent="0" algn="l" rtl="0">
              <a:buClr>
                <a:schemeClr val="dk1"/>
              </a:buClr>
              <a:buSzPts val="1200"/>
              <a:buFont typeface="Montserrat Medium"/>
              <a:buNone/>
              <a:defRPr sz="1200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1pPr>
            <a:lvl2pPr marL="0" lvl="1" indent="0" algn="l" rtl="0">
              <a:buClr>
                <a:schemeClr val="dk1"/>
              </a:buClr>
              <a:buSzPts val="1200"/>
              <a:buFont typeface="Montserrat Medium"/>
              <a:buNone/>
              <a:defRPr sz="1200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2pPr>
            <a:lvl3pPr marL="0" lvl="2" indent="0" algn="l" rtl="0">
              <a:buClr>
                <a:schemeClr val="dk1"/>
              </a:buClr>
              <a:buSzPts val="1200"/>
              <a:buFont typeface="Montserrat Medium"/>
              <a:buNone/>
              <a:defRPr sz="1200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3pPr>
            <a:lvl4pPr marL="0" lvl="3" indent="0" algn="l" rtl="0">
              <a:buClr>
                <a:schemeClr val="dk1"/>
              </a:buClr>
              <a:buSzPts val="1200"/>
              <a:buFont typeface="Montserrat Medium"/>
              <a:buNone/>
              <a:defRPr sz="1200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4pPr>
            <a:lvl5pPr marL="0" lvl="4" indent="0" algn="l" rtl="0">
              <a:buClr>
                <a:schemeClr val="dk1"/>
              </a:buClr>
              <a:buSzPts val="1200"/>
              <a:buFont typeface="Montserrat Medium"/>
              <a:buNone/>
              <a:defRPr sz="1200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5pPr>
            <a:lvl6pPr marL="0" lvl="5" indent="0" algn="l" rtl="0">
              <a:buClr>
                <a:schemeClr val="dk1"/>
              </a:buClr>
              <a:buSzPts val="1200"/>
              <a:buFont typeface="Montserrat Medium"/>
              <a:buNone/>
              <a:defRPr sz="1200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6pPr>
            <a:lvl7pPr marL="0" lvl="6" indent="0" algn="l" rtl="0">
              <a:buClr>
                <a:schemeClr val="dk1"/>
              </a:buClr>
              <a:buSzPts val="1200"/>
              <a:buFont typeface="Montserrat Medium"/>
              <a:buNone/>
              <a:defRPr sz="1200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7pPr>
            <a:lvl8pPr marL="0" lvl="7" indent="0" algn="l" rtl="0">
              <a:buClr>
                <a:schemeClr val="dk1"/>
              </a:buClr>
              <a:buSzPts val="1200"/>
              <a:buFont typeface="Montserrat Medium"/>
              <a:buNone/>
              <a:defRPr sz="1200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8pPr>
            <a:lvl9pPr marL="0" lvl="8" indent="0" algn="l" rtl="0">
              <a:buClr>
                <a:schemeClr val="dk1"/>
              </a:buClr>
              <a:buSzPts val="1200"/>
              <a:buFont typeface="Montserrat Medium"/>
              <a:buNone/>
              <a:defRPr sz="1200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Multiple choice options">
  <p:cSld name="Multiple choice options">
    <p:spTree>
      <p:nvGrpSpPr>
        <p:cNvPr id="1" name="Shape 1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3" name="Google Shape;193;p37"/>
          <p:cNvSpPr txBox="1">
            <a:spLocks noGrp="1"/>
          </p:cNvSpPr>
          <p:nvPr>
            <p:ph type="title"/>
          </p:nvPr>
        </p:nvSpPr>
        <p:spPr>
          <a:xfrm>
            <a:off x="692077" y="667499"/>
            <a:ext cx="9952800" cy="1221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5000"/>
              <a:buNone/>
              <a:defRPr/>
            </a:lvl1pPr>
            <a:lvl2pPr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6300"/>
              <a:buNone/>
              <a:defRPr/>
            </a:lvl2pPr>
            <a:lvl3pPr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6300"/>
              <a:buNone/>
              <a:defRPr/>
            </a:lvl3pPr>
            <a:lvl4pPr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6300"/>
              <a:buNone/>
              <a:defRPr/>
            </a:lvl4pPr>
            <a:lvl5pPr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6300"/>
              <a:buNone/>
              <a:defRPr/>
            </a:lvl5pPr>
            <a:lvl6pPr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6300"/>
              <a:buNone/>
              <a:defRPr/>
            </a:lvl6pPr>
            <a:lvl7pPr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6300"/>
              <a:buNone/>
              <a:defRPr/>
            </a:lvl7pPr>
            <a:lvl8pPr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6300"/>
              <a:buNone/>
              <a:defRPr/>
            </a:lvl8pPr>
            <a:lvl9pPr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6300"/>
              <a:buNone/>
              <a:defRPr/>
            </a:lvl9pPr>
          </a:lstStyle>
          <a:p>
            <a:endParaRPr/>
          </a:p>
        </p:txBody>
      </p:sp>
      <p:sp>
        <p:nvSpPr>
          <p:cNvPr id="194" name="Google Shape;194;p37"/>
          <p:cNvSpPr txBox="1">
            <a:spLocks noGrp="1"/>
          </p:cNvSpPr>
          <p:nvPr>
            <p:ph type="subTitle" idx="1"/>
          </p:nvPr>
        </p:nvSpPr>
        <p:spPr>
          <a:xfrm>
            <a:off x="692077" y="2157099"/>
            <a:ext cx="4717200" cy="6801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spcFirstLastPara="1" wrap="square" lIns="206425" tIns="203200" rIns="206425" bIns="206425" anchor="t" anchorCtr="0">
            <a:noAutofit/>
          </a:bodyPr>
          <a:lstStyle>
            <a:lvl1pPr lvl="0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>
                <a:solidFill>
                  <a:schemeClr val="lt1"/>
                </a:solidFill>
                <a:latin typeface="Montserrat SemiBold"/>
                <a:ea typeface="Montserrat SemiBold"/>
                <a:cs typeface="Montserrat SemiBold"/>
                <a:sym typeface="Montserrat SemiBold"/>
              </a:defRPr>
            </a:lvl1pPr>
            <a:lvl2pPr lvl="1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2pPr>
            <a:lvl3pPr lvl="2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3pPr>
            <a:lvl4pPr lvl="3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4pPr>
            <a:lvl5pPr lvl="4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700"/>
              <a:buNone/>
              <a:defRPr/>
            </a:lvl5pPr>
            <a:lvl6pPr lvl="5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700"/>
              <a:buNone/>
              <a:defRPr/>
            </a:lvl6pPr>
            <a:lvl7pPr lvl="6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300"/>
              <a:buNone/>
              <a:defRPr/>
            </a:lvl7pPr>
            <a:lvl8pPr lvl="7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300"/>
              <a:buNone/>
              <a:defRPr/>
            </a:lvl8pPr>
            <a:lvl9pPr lvl="8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9pPr>
          </a:lstStyle>
          <a:p>
            <a:endParaRPr/>
          </a:p>
        </p:txBody>
      </p:sp>
      <p:sp>
        <p:nvSpPr>
          <p:cNvPr id="195" name="Google Shape;195;p37"/>
          <p:cNvSpPr txBox="1">
            <a:spLocks noGrp="1"/>
          </p:cNvSpPr>
          <p:nvPr>
            <p:ph type="body" idx="2"/>
          </p:nvPr>
        </p:nvSpPr>
        <p:spPr>
          <a:xfrm>
            <a:off x="692077" y="3104931"/>
            <a:ext cx="5957700" cy="946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457200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600"/>
              <a:buChar char="●"/>
              <a:defRPr/>
            </a:lvl1pPr>
            <a:lvl2pPr marL="914400" lvl="1" indent="-457200" algn="l" rtl="0">
              <a:lnSpc>
                <a:spcPct val="130000"/>
              </a:lnSpc>
              <a:spcBef>
                <a:spcPts val="1500"/>
              </a:spcBef>
              <a:spcAft>
                <a:spcPts val="0"/>
              </a:spcAft>
              <a:buSzPts val="3600"/>
              <a:buChar char="–"/>
              <a:defRPr/>
            </a:lvl2pPr>
            <a:lvl3pPr marL="1371600" lvl="2" indent="-431800" algn="l" rtl="0">
              <a:lnSpc>
                <a:spcPct val="130000"/>
              </a:lnSpc>
              <a:spcBef>
                <a:spcPts val="1500"/>
              </a:spcBef>
              <a:spcAft>
                <a:spcPts val="0"/>
              </a:spcAft>
              <a:buSzPts val="3200"/>
              <a:buChar char="–"/>
              <a:defRPr/>
            </a:lvl3pPr>
            <a:lvl4pPr marL="1828800" lvl="3" indent="-431800" algn="l" rtl="0">
              <a:lnSpc>
                <a:spcPct val="130000"/>
              </a:lnSpc>
              <a:spcBef>
                <a:spcPts val="1200"/>
              </a:spcBef>
              <a:spcAft>
                <a:spcPts val="0"/>
              </a:spcAft>
              <a:buSzPts val="3200"/>
              <a:buChar char="–"/>
              <a:defRPr/>
            </a:lvl4pPr>
            <a:lvl5pPr marL="2286000" lvl="4" indent="-400050" algn="l" rtl="0">
              <a:lnSpc>
                <a:spcPct val="130000"/>
              </a:lnSpc>
              <a:spcBef>
                <a:spcPts val="1200"/>
              </a:spcBef>
              <a:spcAft>
                <a:spcPts val="0"/>
              </a:spcAft>
              <a:buSzPts val="2700"/>
              <a:buChar char="–"/>
              <a:defRPr/>
            </a:lvl5pPr>
            <a:lvl6pPr marL="2743200" lvl="5" indent="-400050" algn="l" rtl="0">
              <a:lnSpc>
                <a:spcPct val="130000"/>
              </a:lnSpc>
              <a:spcBef>
                <a:spcPts val="900"/>
              </a:spcBef>
              <a:spcAft>
                <a:spcPts val="0"/>
              </a:spcAft>
              <a:buSzPts val="2700"/>
              <a:buChar char="–"/>
              <a:defRPr/>
            </a:lvl6pPr>
            <a:lvl7pPr marL="3200400" lvl="6" indent="-374650" algn="l" rtl="0">
              <a:lnSpc>
                <a:spcPct val="130000"/>
              </a:lnSpc>
              <a:spcBef>
                <a:spcPts val="900"/>
              </a:spcBef>
              <a:spcAft>
                <a:spcPts val="0"/>
              </a:spcAft>
              <a:buSzPts val="2300"/>
              <a:buChar char="–"/>
              <a:defRPr/>
            </a:lvl7pPr>
            <a:lvl8pPr marL="3657600" lvl="7" indent="-374650" algn="l" rtl="0">
              <a:lnSpc>
                <a:spcPct val="130000"/>
              </a:lnSpc>
              <a:spcBef>
                <a:spcPts val="600"/>
              </a:spcBef>
              <a:spcAft>
                <a:spcPts val="0"/>
              </a:spcAft>
              <a:buSzPts val="2300"/>
              <a:buChar char="–"/>
              <a:defRPr/>
            </a:lvl8pPr>
            <a:lvl9pPr marL="4114800" lvl="8" indent="-342900" algn="l" rtl="0">
              <a:lnSpc>
                <a:spcPct val="130000"/>
              </a:lnSpc>
              <a:spcBef>
                <a:spcPts val="600"/>
              </a:spcBef>
              <a:spcAft>
                <a:spcPts val="300"/>
              </a:spcAft>
              <a:buSzPts val="1800"/>
              <a:buChar char="–"/>
              <a:defRPr/>
            </a:lvl9pPr>
          </a:lstStyle>
          <a:p>
            <a:endParaRPr/>
          </a:p>
        </p:txBody>
      </p:sp>
      <p:sp>
        <p:nvSpPr>
          <p:cNvPr id="196" name="Google Shape;196;p37"/>
          <p:cNvSpPr txBox="1">
            <a:spLocks noGrp="1"/>
          </p:cNvSpPr>
          <p:nvPr>
            <p:ph type="subTitle" idx="3"/>
          </p:nvPr>
        </p:nvSpPr>
        <p:spPr>
          <a:xfrm>
            <a:off x="7138276" y="2157099"/>
            <a:ext cx="4717200" cy="6801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txBody>
          <a:bodyPr spcFirstLastPara="1" wrap="square" lIns="206425" tIns="203200" rIns="206425" bIns="206425" anchor="t" anchorCtr="0">
            <a:noAutofit/>
          </a:bodyPr>
          <a:lstStyle>
            <a:lvl1pPr lvl="0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>
                <a:solidFill>
                  <a:schemeClr val="lt1"/>
                </a:solidFill>
                <a:latin typeface="Montserrat SemiBold"/>
                <a:ea typeface="Montserrat SemiBold"/>
                <a:cs typeface="Montserrat SemiBold"/>
                <a:sym typeface="Montserrat SemiBold"/>
              </a:defRPr>
            </a:lvl1pPr>
            <a:lvl2pPr lvl="1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2pPr>
            <a:lvl3pPr lvl="2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3pPr>
            <a:lvl4pPr lvl="3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4pPr>
            <a:lvl5pPr lvl="4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700"/>
              <a:buNone/>
              <a:defRPr/>
            </a:lvl5pPr>
            <a:lvl6pPr lvl="5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700"/>
              <a:buNone/>
              <a:defRPr/>
            </a:lvl6pPr>
            <a:lvl7pPr lvl="6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300"/>
              <a:buNone/>
              <a:defRPr/>
            </a:lvl7pPr>
            <a:lvl8pPr lvl="7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300"/>
              <a:buNone/>
              <a:defRPr/>
            </a:lvl8pPr>
            <a:lvl9pPr lvl="8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9pPr>
          </a:lstStyle>
          <a:p>
            <a:endParaRPr/>
          </a:p>
        </p:txBody>
      </p:sp>
      <p:sp>
        <p:nvSpPr>
          <p:cNvPr id="197" name="Google Shape;197;p37"/>
          <p:cNvSpPr txBox="1">
            <a:spLocks noGrp="1"/>
          </p:cNvSpPr>
          <p:nvPr>
            <p:ph type="body" idx="4"/>
          </p:nvPr>
        </p:nvSpPr>
        <p:spPr>
          <a:xfrm>
            <a:off x="7138276" y="3104931"/>
            <a:ext cx="5957700" cy="946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457200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600"/>
              <a:buChar char="●"/>
              <a:defRPr/>
            </a:lvl1pPr>
            <a:lvl2pPr marL="914400" lvl="1" indent="-457200" algn="l" rtl="0">
              <a:lnSpc>
                <a:spcPct val="130000"/>
              </a:lnSpc>
              <a:spcBef>
                <a:spcPts val="1500"/>
              </a:spcBef>
              <a:spcAft>
                <a:spcPts val="0"/>
              </a:spcAft>
              <a:buSzPts val="3600"/>
              <a:buChar char="–"/>
              <a:defRPr/>
            </a:lvl2pPr>
            <a:lvl3pPr marL="1371600" lvl="2" indent="-431800" algn="l" rtl="0">
              <a:lnSpc>
                <a:spcPct val="130000"/>
              </a:lnSpc>
              <a:spcBef>
                <a:spcPts val="1500"/>
              </a:spcBef>
              <a:spcAft>
                <a:spcPts val="0"/>
              </a:spcAft>
              <a:buSzPts val="3200"/>
              <a:buChar char="–"/>
              <a:defRPr/>
            </a:lvl3pPr>
            <a:lvl4pPr marL="1828800" lvl="3" indent="-431800" algn="l" rtl="0">
              <a:lnSpc>
                <a:spcPct val="130000"/>
              </a:lnSpc>
              <a:spcBef>
                <a:spcPts val="1200"/>
              </a:spcBef>
              <a:spcAft>
                <a:spcPts val="0"/>
              </a:spcAft>
              <a:buSzPts val="3200"/>
              <a:buChar char="–"/>
              <a:defRPr/>
            </a:lvl4pPr>
            <a:lvl5pPr marL="2286000" lvl="4" indent="-400050" algn="l" rtl="0">
              <a:lnSpc>
                <a:spcPct val="130000"/>
              </a:lnSpc>
              <a:spcBef>
                <a:spcPts val="1200"/>
              </a:spcBef>
              <a:spcAft>
                <a:spcPts val="0"/>
              </a:spcAft>
              <a:buSzPts val="2700"/>
              <a:buChar char="–"/>
              <a:defRPr/>
            </a:lvl5pPr>
            <a:lvl6pPr marL="2743200" lvl="5" indent="-400050" algn="l" rtl="0">
              <a:lnSpc>
                <a:spcPct val="130000"/>
              </a:lnSpc>
              <a:spcBef>
                <a:spcPts val="900"/>
              </a:spcBef>
              <a:spcAft>
                <a:spcPts val="0"/>
              </a:spcAft>
              <a:buSzPts val="2700"/>
              <a:buChar char="–"/>
              <a:defRPr/>
            </a:lvl6pPr>
            <a:lvl7pPr marL="3200400" lvl="6" indent="-374650" algn="l" rtl="0">
              <a:lnSpc>
                <a:spcPct val="130000"/>
              </a:lnSpc>
              <a:spcBef>
                <a:spcPts val="900"/>
              </a:spcBef>
              <a:spcAft>
                <a:spcPts val="0"/>
              </a:spcAft>
              <a:buSzPts val="2300"/>
              <a:buChar char="–"/>
              <a:defRPr/>
            </a:lvl7pPr>
            <a:lvl8pPr marL="3657600" lvl="7" indent="-374650" algn="l" rtl="0">
              <a:lnSpc>
                <a:spcPct val="130000"/>
              </a:lnSpc>
              <a:spcBef>
                <a:spcPts val="600"/>
              </a:spcBef>
              <a:spcAft>
                <a:spcPts val="0"/>
              </a:spcAft>
              <a:buSzPts val="2300"/>
              <a:buChar char="–"/>
              <a:defRPr/>
            </a:lvl8pPr>
            <a:lvl9pPr marL="4114800" lvl="8" indent="-342900" algn="l" rtl="0">
              <a:lnSpc>
                <a:spcPct val="130000"/>
              </a:lnSpc>
              <a:spcBef>
                <a:spcPts val="600"/>
              </a:spcBef>
              <a:spcAft>
                <a:spcPts val="300"/>
              </a:spcAft>
              <a:buSzPts val="1800"/>
              <a:buChar char="–"/>
              <a:defRPr/>
            </a:lvl9pPr>
          </a:lstStyle>
          <a:p>
            <a:endParaRPr/>
          </a:p>
        </p:txBody>
      </p:sp>
      <p:sp>
        <p:nvSpPr>
          <p:cNvPr id="198" name="Google Shape;198;p37"/>
          <p:cNvSpPr txBox="1">
            <a:spLocks noGrp="1"/>
          </p:cNvSpPr>
          <p:nvPr>
            <p:ph type="subTitle" idx="5"/>
          </p:nvPr>
        </p:nvSpPr>
        <p:spPr>
          <a:xfrm>
            <a:off x="692077" y="4428304"/>
            <a:ext cx="4717200" cy="680100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txBody>
          <a:bodyPr spcFirstLastPara="1" wrap="square" lIns="206425" tIns="203200" rIns="206425" bIns="206425" anchor="t" anchorCtr="0">
            <a:noAutofit/>
          </a:bodyPr>
          <a:lstStyle>
            <a:lvl1pPr lvl="0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>
                <a:solidFill>
                  <a:schemeClr val="lt1"/>
                </a:solidFill>
                <a:latin typeface="Montserrat SemiBold"/>
                <a:ea typeface="Montserrat SemiBold"/>
                <a:cs typeface="Montserrat SemiBold"/>
                <a:sym typeface="Montserrat SemiBold"/>
              </a:defRPr>
            </a:lvl1pPr>
            <a:lvl2pPr lvl="1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2pPr>
            <a:lvl3pPr lvl="2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3pPr>
            <a:lvl4pPr lvl="3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4pPr>
            <a:lvl5pPr lvl="4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700"/>
              <a:buNone/>
              <a:defRPr/>
            </a:lvl5pPr>
            <a:lvl6pPr lvl="5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700"/>
              <a:buNone/>
              <a:defRPr/>
            </a:lvl6pPr>
            <a:lvl7pPr lvl="6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300"/>
              <a:buNone/>
              <a:defRPr/>
            </a:lvl7pPr>
            <a:lvl8pPr lvl="7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300"/>
              <a:buNone/>
              <a:defRPr/>
            </a:lvl8pPr>
            <a:lvl9pPr lvl="8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9pPr>
          </a:lstStyle>
          <a:p>
            <a:endParaRPr/>
          </a:p>
        </p:txBody>
      </p:sp>
      <p:sp>
        <p:nvSpPr>
          <p:cNvPr id="199" name="Google Shape;199;p37"/>
          <p:cNvSpPr txBox="1">
            <a:spLocks noGrp="1"/>
          </p:cNvSpPr>
          <p:nvPr>
            <p:ph type="body" idx="6"/>
          </p:nvPr>
        </p:nvSpPr>
        <p:spPr>
          <a:xfrm>
            <a:off x="692077" y="5376137"/>
            <a:ext cx="5957700" cy="946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457200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600"/>
              <a:buChar char="●"/>
              <a:defRPr/>
            </a:lvl1pPr>
            <a:lvl2pPr marL="914400" lvl="1" indent="-457200" algn="l" rtl="0">
              <a:lnSpc>
                <a:spcPct val="130000"/>
              </a:lnSpc>
              <a:spcBef>
                <a:spcPts val="1500"/>
              </a:spcBef>
              <a:spcAft>
                <a:spcPts val="0"/>
              </a:spcAft>
              <a:buSzPts val="3600"/>
              <a:buChar char="–"/>
              <a:defRPr/>
            </a:lvl2pPr>
            <a:lvl3pPr marL="1371600" lvl="2" indent="-431800" algn="l" rtl="0">
              <a:lnSpc>
                <a:spcPct val="130000"/>
              </a:lnSpc>
              <a:spcBef>
                <a:spcPts val="1500"/>
              </a:spcBef>
              <a:spcAft>
                <a:spcPts val="0"/>
              </a:spcAft>
              <a:buSzPts val="3200"/>
              <a:buChar char="–"/>
              <a:defRPr/>
            </a:lvl3pPr>
            <a:lvl4pPr marL="1828800" lvl="3" indent="-431800" algn="l" rtl="0">
              <a:lnSpc>
                <a:spcPct val="130000"/>
              </a:lnSpc>
              <a:spcBef>
                <a:spcPts val="1200"/>
              </a:spcBef>
              <a:spcAft>
                <a:spcPts val="0"/>
              </a:spcAft>
              <a:buSzPts val="3200"/>
              <a:buChar char="–"/>
              <a:defRPr/>
            </a:lvl4pPr>
            <a:lvl5pPr marL="2286000" lvl="4" indent="-400050" algn="l" rtl="0">
              <a:lnSpc>
                <a:spcPct val="130000"/>
              </a:lnSpc>
              <a:spcBef>
                <a:spcPts val="1200"/>
              </a:spcBef>
              <a:spcAft>
                <a:spcPts val="0"/>
              </a:spcAft>
              <a:buSzPts val="2700"/>
              <a:buChar char="–"/>
              <a:defRPr/>
            </a:lvl5pPr>
            <a:lvl6pPr marL="2743200" lvl="5" indent="-400050" algn="l" rtl="0">
              <a:lnSpc>
                <a:spcPct val="130000"/>
              </a:lnSpc>
              <a:spcBef>
                <a:spcPts val="900"/>
              </a:spcBef>
              <a:spcAft>
                <a:spcPts val="0"/>
              </a:spcAft>
              <a:buSzPts val="2700"/>
              <a:buChar char="–"/>
              <a:defRPr/>
            </a:lvl6pPr>
            <a:lvl7pPr marL="3200400" lvl="6" indent="-374650" algn="l" rtl="0">
              <a:lnSpc>
                <a:spcPct val="130000"/>
              </a:lnSpc>
              <a:spcBef>
                <a:spcPts val="900"/>
              </a:spcBef>
              <a:spcAft>
                <a:spcPts val="0"/>
              </a:spcAft>
              <a:buSzPts val="2300"/>
              <a:buChar char="–"/>
              <a:defRPr/>
            </a:lvl7pPr>
            <a:lvl8pPr marL="3657600" lvl="7" indent="-374650" algn="l" rtl="0">
              <a:lnSpc>
                <a:spcPct val="130000"/>
              </a:lnSpc>
              <a:spcBef>
                <a:spcPts val="600"/>
              </a:spcBef>
              <a:spcAft>
                <a:spcPts val="0"/>
              </a:spcAft>
              <a:buSzPts val="2300"/>
              <a:buChar char="–"/>
              <a:defRPr/>
            </a:lvl8pPr>
            <a:lvl9pPr marL="4114800" lvl="8" indent="-342900" algn="l" rtl="0">
              <a:lnSpc>
                <a:spcPct val="130000"/>
              </a:lnSpc>
              <a:spcBef>
                <a:spcPts val="600"/>
              </a:spcBef>
              <a:spcAft>
                <a:spcPts val="300"/>
              </a:spcAft>
              <a:buSzPts val="1800"/>
              <a:buChar char="–"/>
              <a:defRPr/>
            </a:lvl9pPr>
          </a:lstStyle>
          <a:p>
            <a:endParaRPr/>
          </a:p>
        </p:txBody>
      </p:sp>
      <p:sp>
        <p:nvSpPr>
          <p:cNvPr id="200" name="Google Shape;200;p37"/>
          <p:cNvSpPr txBox="1">
            <a:spLocks noGrp="1"/>
          </p:cNvSpPr>
          <p:nvPr>
            <p:ph type="subTitle" idx="7"/>
          </p:nvPr>
        </p:nvSpPr>
        <p:spPr>
          <a:xfrm>
            <a:off x="7138276" y="4428304"/>
            <a:ext cx="4717200" cy="680100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txBody>
          <a:bodyPr spcFirstLastPara="1" wrap="square" lIns="206425" tIns="203200" rIns="206425" bIns="206425" anchor="t" anchorCtr="0">
            <a:noAutofit/>
          </a:bodyPr>
          <a:lstStyle>
            <a:lvl1pPr lvl="0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>
                <a:solidFill>
                  <a:schemeClr val="lt1"/>
                </a:solidFill>
                <a:latin typeface="Montserrat SemiBold"/>
                <a:ea typeface="Montserrat SemiBold"/>
                <a:cs typeface="Montserrat SemiBold"/>
                <a:sym typeface="Montserrat SemiBold"/>
              </a:defRPr>
            </a:lvl1pPr>
            <a:lvl2pPr lvl="1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2pPr>
            <a:lvl3pPr lvl="2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3pPr>
            <a:lvl4pPr lvl="3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4pPr>
            <a:lvl5pPr lvl="4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700"/>
              <a:buNone/>
              <a:defRPr/>
            </a:lvl5pPr>
            <a:lvl6pPr lvl="5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700"/>
              <a:buNone/>
              <a:defRPr/>
            </a:lvl6pPr>
            <a:lvl7pPr lvl="6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300"/>
              <a:buNone/>
              <a:defRPr/>
            </a:lvl7pPr>
            <a:lvl8pPr lvl="7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300"/>
              <a:buNone/>
              <a:defRPr/>
            </a:lvl8pPr>
            <a:lvl9pPr lvl="8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9pPr>
          </a:lstStyle>
          <a:p>
            <a:endParaRPr/>
          </a:p>
        </p:txBody>
      </p:sp>
      <p:sp>
        <p:nvSpPr>
          <p:cNvPr id="201" name="Google Shape;201;p37"/>
          <p:cNvSpPr txBox="1">
            <a:spLocks noGrp="1"/>
          </p:cNvSpPr>
          <p:nvPr>
            <p:ph type="body" idx="8"/>
          </p:nvPr>
        </p:nvSpPr>
        <p:spPr>
          <a:xfrm>
            <a:off x="7138276" y="5376137"/>
            <a:ext cx="5957700" cy="946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457200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600"/>
              <a:buChar char="●"/>
              <a:defRPr/>
            </a:lvl1pPr>
            <a:lvl2pPr marL="914400" lvl="1" indent="-457200" algn="l" rtl="0">
              <a:lnSpc>
                <a:spcPct val="130000"/>
              </a:lnSpc>
              <a:spcBef>
                <a:spcPts val="1500"/>
              </a:spcBef>
              <a:spcAft>
                <a:spcPts val="0"/>
              </a:spcAft>
              <a:buSzPts val="3600"/>
              <a:buChar char="–"/>
              <a:defRPr/>
            </a:lvl2pPr>
            <a:lvl3pPr marL="1371600" lvl="2" indent="-431800" algn="l" rtl="0">
              <a:lnSpc>
                <a:spcPct val="130000"/>
              </a:lnSpc>
              <a:spcBef>
                <a:spcPts val="1500"/>
              </a:spcBef>
              <a:spcAft>
                <a:spcPts val="0"/>
              </a:spcAft>
              <a:buSzPts val="3200"/>
              <a:buChar char="–"/>
              <a:defRPr/>
            </a:lvl3pPr>
            <a:lvl4pPr marL="1828800" lvl="3" indent="-431800" algn="l" rtl="0">
              <a:lnSpc>
                <a:spcPct val="130000"/>
              </a:lnSpc>
              <a:spcBef>
                <a:spcPts val="1200"/>
              </a:spcBef>
              <a:spcAft>
                <a:spcPts val="0"/>
              </a:spcAft>
              <a:buSzPts val="3200"/>
              <a:buChar char="–"/>
              <a:defRPr/>
            </a:lvl4pPr>
            <a:lvl5pPr marL="2286000" lvl="4" indent="-400050" algn="l" rtl="0">
              <a:lnSpc>
                <a:spcPct val="130000"/>
              </a:lnSpc>
              <a:spcBef>
                <a:spcPts val="1200"/>
              </a:spcBef>
              <a:spcAft>
                <a:spcPts val="0"/>
              </a:spcAft>
              <a:buSzPts val="2700"/>
              <a:buChar char="–"/>
              <a:defRPr/>
            </a:lvl5pPr>
            <a:lvl6pPr marL="2743200" lvl="5" indent="-400050" algn="l" rtl="0">
              <a:lnSpc>
                <a:spcPct val="130000"/>
              </a:lnSpc>
              <a:spcBef>
                <a:spcPts val="900"/>
              </a:spcBef>
              <a:spcAft>
                <a:spcPts val="0"/>
              </a:spcAft>
              <a:buSzPts val="2700"/>
              <a:buChar char="–"/>
              <a:defRPr/>
            </a:lvl6pPr>
            <a:lvl7pPr marL="3200400" lvl="6" indent="-374650" algn="l" rtl="0">
              <a:lnSpc>
                <a:spcPct val="130000"/>
              </a:lnSpc>
              <a:spcBef>
                <a:spcPts val="900"/>
              </a:spcBef>
              <a:spcAft>
                <a:spcPts val="0"/>
              </a:spcAft>
              <a:buSzPts val="2300"/>
              <a:buChar char="–"/>
              <a:defRPr/>
            </a:lvl7pPr>
            <a:lvl8pPr marL="3657600" lvl="7" indent="-374650" algn="l" rtl="0">
              <a:lnSpc>
                <a:spcPct val="130000"/>
              </a:lnSpc>
              <a:spcBef>
                <a:spcPts val="600"/>
              </a:spcBef>
              <a:spcAft>
                <a:spcPts val="0"/>
              </a:spcAft>
              <a:buSzPts val="2300"/>
              <a:buChar char="–"/>
              <a:defRPr/>
            </a:lvl8pPr>
            <a:lvl9pPr marL="4114800" lvl="8" indent="-342900" algn="l" rtl="0">
              <a:lnSpc>
                <a:spcPct val="130000"/>
              </a:lnSpc>
              <a:spcBef>
                <a:spcPts val="600"/>
              </a:spcBef>
              <a:spcAft>
                <a:spcPts val="300"/>
              </a:spcAft>
              <a:buSzPts val="1800"/>
              <a:buChar char="–"/>
              <a:defRPr/>
            </a:lvl9pPr>
          </a:lstStyle>
          <a:p>
            <a:endParaRPr/>
          </a:p>
        </p:txBody>
      </p:sp>
      <p:sp>
        <p:nvSpPr>
          <p:cNvPr id="202" name="Google Shape;202;p37"/>
          <p:cNvSpPr txBox="1">
            <a:spLocks noGrp="1"/>
          </p:cNvSpPr>
          <p:nvPr>
            <p:ph type="sldNum" idx="12"/>
          </p:nvPr>
        </p:nvSpPr>
        <p:spPr>
          <a:xfrm>
            <a:off x="692070" y="7189568"/>
            <a:ext cx="1085700" cy="27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0" lvl="0" indent="0" algn="l" rtl="0">
              <a:buClr>
                <a:schemeClr val="dk1"/>
              </a:buClr>
              <a:buSzPts val="1200"/>
              <a:buFont typeface="Montserrat Medium"/>
              <a:buNone/>
              <a:defRPr sz="1200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1pPr>
            <a:lvl2pPr marL="0" lvl="1" indent="0" algn="l" rtl="0">
              <a:buClr>
                <a:schemeClr val="dk1"/>
              </a:buClr>
              <a:buSzPts val="1200"/>
              <a:buFont typeface="Montserrat Medium"/>
              <a:buNone/>
              <a:defRPr sz="1200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2pPr>
            <a:lvl3pPr marL="0" lvl="2" indent="0" algn="l" rtl="0">
              <a:buClr>
                <a:schemeClr val="dk1"/>
              </a:buClr>
              <a:buSzPts val="1200"/>
              <a:buFont typeface="Montserrat Medium"/>
              <a:buNone/>
              <a:defRPr sz="1200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3pPr>
            <a:lvl4pPr marL="0" lvl="3" indent="0" algn="l" rtl="0">
              <a:buClr>
                <a:schemeClr val="dk1"/>
              </a:buClr>
              <a:buSzPts val="1200"/>
              <a:buFont typeface="Montserrat Medium"/>
              <a:buNone/>
              <a:defRPr sz="1200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4pPr>
            <a:lvl5pPr marL="0" lvl="4" indent="0" algn="l" rtl="0">
              <a:buClr>
                <a:schemeClr val="dk1"/>
              </a:buClr>
              <a:buSzPts val="1200"/>
              <a:buFont typeface="Montserrat Medium"/>
              <a:buNone/>
              <a:defRPr sz="1200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5pPr>
            <a:lvl6pPr marL="0" lvl="5" indent="0" algn="l" rtl="0">
              <a:buClr>
                <a:schemeClr val="dk1"/>
              </a:buClr>
              <a:buSzPts val="1200"/>
              <a:buFont typeface="Montserrat Medium"/>
              <a:buNone/>
              <a:defRPr sz="1200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6pPr>
            <a:lvl7pPr marL="0" lvl="6" indent="0" algn="l" rtl="0">
              <a:buClr>
                <a:schemeClr val="dk1"/>
              </a:buClr>
              <a:buSzPts val="1200"/>
              <a:buFont typeface="Montserrat Medium"/>
              <a:buNone/>
              <a:defRPr sz="1200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7pPr>
            <a:lvl8pPr marL="0" lvl="7" indent="0" algn="l" rtl="0">
              <a:buClr>
                <a:schemeClr val="dk1"/>
              </a:buClr>
              <a:buSzPts val="1200"/>
              <a:buFont typeface="Montserrat Medium"/>
              <a:buNone/>
              <a:defRPr sz="1200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8pPr>
            <a:lvl9pPr marL="0" lvl="8" indent="0" algn="l" rtl="0">
              <a:buClr>
                <a:schemeClr val="dk1"/>
              </a:buClr>
              <a:buSzPts val="1200"/>
              <a:buFont typeface="Montserrat Medium"/>
              <a:buNone/>
              <a:defRPr sz="1200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One column text">
  <p:cSld name="One column text">
    <p:spTree>
      <p:nvGrpSpPr>
        <p:cNvPr id="1" name="Shape 2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" name="Google Shape;204;p38"/>
          <p:cNvSpPr txBox="1">
            <a:spLocks noGrp="1"/>
          </p:cNvSpPr>
          <p:nvPr>
            <p:ph type="title"/>
          </p:nvPr>
        </p:nvSpPr>
        <p:spPr>
          <a:xfrm>
            <a:off x="692077" y="669561"/>
            <a:ext cx="5957700" cy="1220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5000"/>
              <a:buNone/>
              <a:defRPr/>
            </a:lvl1pPr>
            <a:lvl2pPr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400"/>
              <a:buNone/>
              <a:defRPr sz="3600"/>
            </a:lvl2pPr>
            <a:lvl3pPr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400"/>
              <a:buNone/>
              <a:defRPr sz="3600"/>
            </a:lvl3pPr>
            <a:lvl4pPr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400"/>
              <a:buNone/>
              <a:defRPr sz="3600"/>
            </a:lvl4pPr>
            <a:lvl5pPr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400"/>
              <a:buNone/>
              <a:defRPr sz="3600"/>
            </a:lvl5pPr>
            <a:lvl6pPr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400"/>
              <a:buNone/>
              <a:defRPr sz="3600"/>
            </a:lvl6pPr>
            <a:lvl7pPr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400"/>
              <a:buNone/>
              <a:defRPr sz="3600"/>
            </a:lvl7pPr>
            <a:lvl8pPr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400"/>
              <a:buNone/>
              <a:defRPr sz="3600"/>
            </a:lvl8pPr>
            <a:lvl9pPr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400"/>
              <a:buNone/>
              <a:defRPr sz="3600"/>
            </a:lvl9pPr>
          </a:lstStyle>
          <a:p>
            <a:endParaRPr/>
          </a:p>
        </p:txBody>
      </p:sp>
      <p:sp>
        <p:nvSpPr>
          <p:cNvPr id="205" name="Google Shape;205;p38"/>
          <p:cNvSpPr txBox="1">
            <a:spLocks noGrp="1"/>
          </p:cNvSpPr>
          <p:nvPr>
            <p:ph type="body" idx="1"/>
          </p:nvPr>
        </p:nvSpPr>
        <p:spPr>
          <a:xfrm>
            <a:off x="692077" y="2157099"/>
            <a:ext cx="5957700" cy="4471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457200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600"/>
              <a:buChar char="●"/>
              <a:defRPr/>
            </a:lvl1pPr>
            <a:lvl2pPr marL="914400" lvl="1" indent="-457200" algn="l" rtl="0">
              <a:lnSpc>
                <a:spcPct val="130000"/>
              </a:lnSpc>
              <a:spcBef>
                <a:spcPts val="1500"/>
              </a:spcBef>
              <a:spcAft>
                <a:spcPts val="0"/>
              </a:spcAft>
              <a:buSzPts val="3600"/>
              <a:buChar char="–"/>
              <a:defRPr/>
            </a:lvl2pPr>
            <a:lvl3pPr marL="1371600" lvl="2" indent="-431800" algn="l" rtl="0">
              <a:lnSpc>
                <a:spcPct val="130000"/>
              </a:lnSpc>
              <a:spcBef>
                <a:spcPts val="1500"/>
              </a:spcBef>
              <a:spcAft>
                <a:spcPts val="0"/>
              </a:spcAft>
              <a:buSzPts val="3200"/>
              <a:buChar char="–"/>
              <a:defRPr/>
            </a:lvl3pPr>
            <a:lvl4pPr marL="1828800" lvl="3" indent="-431800" algn="l" rtl="0">
              <a:lnSpc>
                <a:spcPct val="130000"/>
              </a:lnSpc>
              <a:spcBef>
                <a:spcPts val="1200"/>
              </a:spcBef>
              <a:spcAft>
                <a:spcPts val="0"/>
              </a:spcAft>
              <a:buSzPts val="3200"/>
              <a:buChar char="–"/>
              <a:defRPr/>
            </a:lvl4pPr>
            <a:lvl5pPr marL="2286000" lvl="4" indent="-400050" algn="l" rtl="0">
              <a:lnSpc>
                <a:spcPct val="130000"/>
              </a:lnSpc>
              <a:spcBef>
                <a:spcPts val="1200"/>
              </a:spcBef>
              <a:spcAft>
                <a:spcPts val="0"/>
              </a:spcAft>
              <a:buSzPts val="2700"/>
              <a:buChar char="–"/>
              <a:defRPr sz="1800"/>
            </a:lvl5pPr>
            <a:lvl6pPr marL="2743200" lvl="5" indent="-400050" algn="l" rtl="0">
              <a:lnSpc>
                <a:spcPct val="130000"/>
              </a:lnSpc>
              <a:spcBef>
                <a:spcPts val="900"/>
              </a:spcBef>
              <a:spcAft>
                <a:spcPts val="0"/>
              </a:spcAft>
              <a:buSzPts val="2700"/>
              <a:buChar char="–"/>
              <a:defRPr sz="1800"/>
            </a:lvl6pPr>
            <a:lvl7pPr marL="3200400" lvl="6" indent="-374650" algn="l" rtl="0">
              <a:lnSpc>
                <a:spcPct val="130000"/>
              </a:lnSpc>
              <a:spcBef>
                <a:spcPts val="900"/>
              </a:spcBef>
              <a:spcAft>
                <a:spcPts val="0"/>
              </a:spcAft>
              <a:buSzPts val="2300"/>
              <a:buChar char="–"/>
              <a:defRPr/>
            </a:lvl7pPr>
            <a:lvl8pPr marL="3657600" lvl="7" indent="-374650" algn="l" rtl="0">
              <a:lnSpc>
                <a:spcPct val="130000"/>
              </a:lnSpc>
              <a:spcBef>
                <a:spcPts val="600"/>
              </a:spcBef>
              <a:spcAft>
                <a:spcPts val="0"/>
              </a:spcAft>
              <a:buSzPts val="2300"/>
              <a:buChar char="–"/>
              <a:defRPr/>
            </a:lvl8pPr>
            <a:lvl9pPr marL="4114800" lvl="8" indent="-342900" algn="l" rtl="0">
              <a:lnSpc>
                <a:spcPct val="130000"/>
              </a:lnSpc>
              <a:spcBef>
                <a:spcPts val="600"/>
              </a:spcBef>
              <a:spcAft>
                <a:spcPts val="300"/>
              </a:spcAft>
              <a:buSzPts val="1800"/>
              <a:buChar char="–"/>
              <a:defRPr/>
            </a:lvl9pPr>
          </a:lstStyle>
          <a:p>
            <a:endParaRPr/>
          </a:p>
        </p:txBody>
      </p:sp>
      <p:sp>
        <p:nvSpPr>
          <p:cNvPr id="206" name="Google Shape;206;p38"/>
          <p:cNvSpPr txBox="1">
            <a:spLocks noGrp="1"/>
          </p:cNvSpPr>
          <p:nvPr>
            <p:ph type="sldNum" idx="12"/>
          </p:nvPr>
        </p:nvSpPr>
        <p:spPr>
          <a:xfrm>
            <a:off x="692070" y="7189568"/>
            <a:ext cx="1085700" cy="27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0" lvl="0" indent="0" algn="l" rtl="0">
              <a:buClr>
                <a:schemeClr val="dk1"/>
              </a:buClr>
              <a:buSzPts val="1200"/>
              <a:buFont typeface="Montserrat Medium"/>
              <a:buNone/>
              <a:defRPr sz="1200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1pPr>
            <a:lvl2pPr marL="0" lvl="1" indent="0" algn="l" rtl="0">
              <a:buClr>
                <a:schemeClr val="dk1"/>
              </a:buClr>
              <a:buSzPts val="1200"/>
              <a:buFont typeface="Montserrat Medium"/>
              <a:buNone/>
              <a:defRPr sz="1200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2pPr>
            <a:lvl3pPr marL="0" lvl="2" indent="0" algn="l" rtl="0">
              <a:buClr>
                <a:schemeClr val="dk1"/>
              </a:buClr>
              <a:buSzPts val="1200"/>
              <a:buFont typeface="Montserrat Medium"/>
              <a:buNone/>
              <a:defRPr sz="1200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3pPr>
            <a:lvl4pPr marL="0" lvl="3" indent="0" algn="l" rtl="0">
              <a:buClr>
                <a:schemeClr val="dk1"/>
              </a:buClr>
              <a:buSzPts val="1200"/>
              <a:buFont typeface="Montserrat Medium"/>
              <a:buNone/>
              <a:defRPr sz="1200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4pPr>
            <a:lvl5pPr marL="0" lvl="4" indent="0" algn="l" rtl="0">
              <a:buClr>
                <a:schemeClr val="dk1"/>
              </a:buClr>
              <a:buSzPts val="1200"/>
              <a:buFont typeface="Montserrat Medium"/>
              <a:buNone/>
              <a:defRPr sz="1200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5pPr>
            <a:lvl6pPr marL="0" lvl="5" indent="0" algn="l" rtl="0">
              <a:buClr>
                <a:schemeClr val="dk1"/>
              </a:buClr>
              <a:buSzPts val="1200"/>
              <a:buFont typeface="Montserrat Medium"/>
              <a:buNone/>
              <a:defRPr sz="1200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6pPr>
            <a:lvl7pPr marL="0" lvl="6" indent="0" algn="l" rtl="0">
              <a:buClr>
                <a:schemeClr val="dk1"/>
              </a:buClr>
              <a:buSzPts val="1200"/>
              <a:buFont typeface="Montserrat Medium"/>
              <a:buNone/>
              <a:defRPr sz="1200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7pPr>
            <a:lvl8pPr marL="0" lvl="7" indent="0" algn="l" rtl="0">
              <a:buClr>
                <a:schemeClr val="dk1"/>
              </a:buClr>
              <a:buSzPts val="1200"/>
              <a:buFont typeface="Montserrat Medium"/>
              <a:buNone/>
              <a:defRPr sz="1200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8pPr>
            <a:lvl9pPr marL="0" lvl="8" indent="0" algn="l" rtl="0">
              <a:buClr>
                <a:schemeClr val="dk1"/>
              </a:buClr>
              <a:buSzPts val="1200"/>
              <a:buFont typeface="Montserrat Medium"/>
              <a:buNone/>
              <a:defRPr sz="1200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aption">
  <p:cSld name="Caption">
    <p:spTree>
      <p:nvGrpSpPr>
        <p:cNvPr id="1" name="Shape 20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8" name="Google Shape;208;p39"/>
          <p:cNvSpPr txBox="1">
            <a:spLocks noGrp="1"/>
          </p:cNvSpPr>
          <p:nvPr>
            <p:ph type="body" idx="1"/>
          </p:nvPr>
        </p:nvSpPr>
        <p:spPr>
          <a:xfrm>
            <a:off x="705685" y="6938595"/>
            <a:ext cx="5943900" cy="48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b" anchorCtr="0">
            <a:noAutofit/>
          </a:bodyPr>
          <a:lstStyle>
            <a:lvl1pPr marL="457200" lvl="0" indent="-228600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200"/>
            </a:lvl1pPr>
            <a:lvl2pPr marL="914400" lvl="1" indent="-457200" algn="l" rtl="0">
              <a:lnSpc>
                <a:spcPct val="130000"/>
              </a:lnSpc>
              <a:spcBef>
                <a:spcPts val="2300"/>
              </a:spcBef>
              <a:spcAft>
                <a:spcPts val="0"/>
              </a:spcAft>
              <a:buSzPts val="3600"/>
              <a:buChar char="–"/>
              <a:defRPr/>
            </a:lvl2pPr>
            <a:lvl3pPr marL="1371600" lvl="2" indent="-431800" algn="l" rtl="0">
              <a:lnSpc>
                <a:spcPct val="130000"/>
              </a:lnSpc>
              <a:spcBef>
                <a:spcPts val="2300"/>
              </a:spcBef>
              <a:spcAft>
                <a:spcPts val="0"/>
              </a:spcAft>
              <a:buSzPts val="3200"/>
              <a:buChar char="–"/>
              <a:defRPr/>
            </a:lvl3pPr>
            <a:lvl4pPr marL="1828800" lvl="3" indent="-431800" algn="l" rtl="0">
              <a:lnSpc>
                <a:spcPct val="130000"/>
              </a:lnSpc>
              <a:spcBef>
                <a:spcPts val="1800"/>
              </a:spcBef>
              <a:spcAft>
                <a:spcPts val="0"/>
              </a:spcAft>
              <a:buSzPts val="3200"/>
              <a:buChar char="–"/>
              <a:defRPr/>
            </a:lvl4pPr>
            <a:lvl5pPr marL="2286000" lvl="4" indent="-400050" algn="l" rtl="0">
              <a:lnSpc>
                <a:spcPct val="130000"/>
              </a:lnSpc>
              <a:spcBef>
                <a:spcPts val="1800"/>
              </a:spcBef>
              <a:spcAft>
                <a:spcPts val="0"/>
              </a:spcAft>
              <a:buSzPts val="2700"/>
              <a:buChar char="–"/>
              <a:defRPr/>
            </a:lvl5pPr>
            <a:lvl6pPr marL="2743200" lvl="5" indent="-400050" algn="l" rtl="0">
              <a:lnSpc>
                <a:spcPct val="130000"/>
              </a:lnSpc>
              <a:spcBef>
                <a:spcPts val="1400"/>
              </a:spcBef>
              <a:spcAft>
                <a:spcPts val="0"/>
              </a:spcAft>
              <a:buSzPts val="2700"/>
              <a:buChar char="–"/>
              <a:defRPr/>
            </a:lvl6pPr>
            <a:lvl7pPr marL="3200400" lvl="6" indent="-374650" algn="l" rtl="0">
              <a:lnSpc>
                <a:spcPct val="130000"/>
              </a:lnSpc>
              <a:spcBef>
                <a:spcPts val="1400"/>
              </a:spcBef>
              <a:spcAft>
                <a:spcPts val="0"/>
              </a:spcAft>
              <a:buSzPts val="2300"/>
              <a:buChar char="–"/>
              <a:defRPr/>
            </a:lvl7pPr>
            <a:lvl8pPr marL="3657600" lvl="7" indent="-374650" algn="l" rtl="0">
              <a:lnSpc>
                <a:spcPct val="130000"/>
              </a:lnSpc>
              <a:spcBef>
                <a:spcPts val="900"/>
              </a:spcBef>
              <a:spcAft>
                <a:spcPts val="0"/>
              </a:spcAft>
              <a:buSzPts val="2300"/>
              <a:buChar char="–"/>
              <a:defRPr/>
            </a:lvl8pPr>
            <a:lvl9pPr marL="4114800" lvl="8" indent="-342900" algn="l" rtl="0">
              <a:lnSpc>
                <a:spcPct val="130000"/>
              </a:lnSpc>
              <a:spcBef>
                <a:spcPts val="900"/>
              </a:spcBef>
              <a:spcAft>
                <a:spcPts val="500"/>
              </a:spcAft>
              <a:buSzPts val="1800"/>
              <a:buChar char="–"/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2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0" name="Google Shape;210;p40"/>
          <p:cNvSpPr txBox="1">
            <a:spLocks noGrp="1"/>
          </p:cNvSpPr>
          <p:nvPr>
            <p:ph type="sldNum" idx="12"/>
          </p:nvPr>
        </p:nvSpPr>
        <p:spPr>
          <a:xfrm>
            <a:off x="692070" y="7189568"/>
            <a:ext cx="1085700" cy="27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0" lvl="0" indent="0" algn="l" rtl="0">
              <a:buClr>
                <a:schemeClr val="dk1"/>
              </a:buClr>
              <a:buSzPts val="1200"/>
              <a:buFont typeface="Montserrat Medium"/>
              <a:buNone/>
              <a:defRPr sz="1200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1pPr>
            <a:lvl2pPr marL="0" lvl="1" indent="0" algn="l" rtl="0">
              <a:buClr>
                <a:schemeClr val="dk1"/>
              </a:buClr>
              <a:buSzPts val="1200"/>
              <a:buFont typeface="Montserrat Medium"/>
              <a:buNone/>
              <a:defRPr sz="1200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2pPr>
            <a:lvl3pPr marL="0" lvl="2" indent="0" algn="l" rtl="0">
              <a:buClr>
                <a:schemeClr val="dk1"/>
              </a:buClr>
              <a:buSzPts val="1200"/>
              <a:buFont typeface="Montserrat Medium"/>
              <a:buNone/>
              <a:defRPr sz="1200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3pPr>
            <a:lvl4pPr marL="0" lvl="3" indent="0" algn="l" rtl="0">
              <a:buClr>
                <a:schemeClr val="dk1"/>
              </a:buClr>
              <a:buSzPts val="1200"/>
              <a:buFont typeface="Montserrat Medium"/>
              <a:buNone/>
              <a:defRPr sz="1200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4pPr>
            <a:lvl5pPr marL="0" lvl="4" indent="0" algn="l" rtl="0">
              <a:buClr>
                <a:schemeClr val="dk1"/>
              </a:buClr>
              <a:buSzPts val="1200"/>
              <a:buFont typeface="Montserrat Medium"/>
              <a:buNone/>
              <a:defRPr sz="1200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5pPr>
            <a:lvl6pPr marL="0" lvl="5" indent="0" algn="l" rtl="0">
              <a:buClr>
                <a:schemeClr val="dk1"/>
              </a:buClr>
              <a:buSzPts val="1200"/>
              <a:buFont typeface="Montserrat Medium"/>
              <a:buNone/>
              <a:defRPr sz="1200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6pPr>
            <a:lvl7pPr marL="0" lvl="6" indent="0" algn="l" rtl="0">
              <a:buClr>
                <a:schemeClr val="dk1"/>
              </a:buClr>
              <a:buSzPts val="1200"/>
              <a:buFont typeface="Montserrat Medium"/>
              <a:buNone/>
              <a:defRPr sz="1200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7pPr>
            <a:lvl8pPr marL="0" lvl="7" indent="0" algn="l" rtl="0">
              <a:buClr>
                <a:schemeClr val="dk1"/>
              </a:buClr>
              <a:buSzPts val="1200"/>
              <a:buFont typeface="Montserrat Medium"/>
              <a:buNone/>
              <a:defRPr sz="1200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8pPr>
            <a:lvl9pPr marL="0" lvl="8" indent="0" algn="l" rtl="0">
              <a:buClr>
                <a:schemeClr val="dk1"/>
              </a:buClr>
              <a:buSzPts val="1200"/>
              <a:buFont typeface="Montserrat Medium"/>
              <a:buNone/>
              <a:defRPr sz="1200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png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0.xml"/><Relationship Id="rId13" Type="http://schemas.openxmlformats.org/officeDocument/2006/relationships/slideLayout" Target="../slideLayouts/slideLayout25.xml"/><Relationship Id="rId3" Type="http://schemas.openxmlformats.org/officeDocument/2006/relationships/slideLayout" Target="../slideLayouts/slideLayout15.xml"/><Relationship Id="rId7" Type="http://schemas.openxmlformats.org/officeDocument/2006/relationships/slideLayout" Target="../slideLayouts/slideLayout19.xml"/><Relationship Id="rId12" Type="http://schemas.openxmlformats.org/officeDocument/2006/relationships/slideLayout" Target="../slideLayouts/slideLayout24.xml"/><Relationship Id="rId2" Type="http://schemas.openxmlformats.org/officeDocument/2006/relationships/slideLayout" Target="../slideLayouts/slideLayout14.xml"/><Relationship Id="rId1" Type="http://schemas.openxmlformats.org/officeDocument/2006/relationships/slideLayout" Target="../slideLayouts/slideLayout13.xml"/><Relationship Id="rId6" Type="http://schemas.openxmlformats.org/officeDocument/2006/relationships/slideLayout" Target="../slideLayouts/slideLayout18.xml"/><Relationship Id="rId11" Type="http://schemas.openxmlformats.org/officeDocument/2006/relationships/slideLayout" Target="../slideLayouts/slideLayout23.xml"/><Relationship Id="rId5" Type="http://schemas.openxmlformats.org/officeDocument/2006/relationships/slideLayout" Target="../slideLayouts/slideLayout17.xml"/><Relationship Id="rId15" Type="http://schemas.openxmlformats.org/officeDocument/2006/relationships/image" Target="../media/image1.png"/><Relationship Id="rId10" Type="http://schemas.openxmlformats.org/officeDocument/2006/relationships/slideLayout" Target="../slideLayouts/slideLayout22.xml"/><Relationship Id="rId4" Type="http://schemas.openxmlformats.org/officeDocument/2006/relationships/slideLayout" Target="../slideLayouts/slideLayout16.xml"/><Relationship Id="rId9" Type="http://schemas.openxmlformats.org/officeDocument/2006/relationships/slideLayout" Target="../slideLayouts/slideLayout21.xml"/><Relationship Id="rId14" Type="http://schemas.openxmlformats.org/officeDocument/2006/relationships/theme" Target="../theme/theme2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3.xml"/><Relationship Id="rId13" Type="http://schemas.openxmlformats.org/officeDocument/2006/relationships/theme" Target="../theme/theme3.xml"/><Relationship Id="rId3" Type="http://schemas.openxmlformats.org/officeDocument/2006/relationships/slideLayout" Target="../slideLayouts/slideLayout28.xml"/><Relationship Id="rId7" Type="http://schemas.openxmlformats.org/officeDocument/2006/relationships/slideLayout" Target="../slideLayouts/slideLayout32.xml"/><Relationship Id="rId12" Type="http://schemas.openxmlformats.org/officeDocument/2006/relationships/slideLayout" Target="../slideLayouts/slideLayout37.xml"/><Relationship Id="rId2" Type="http://schemas.openxmlformats.org/officeDocument/2006/relationships/slideLayout" Target="../slideLayouts/slideLayout27.xml"/><Relationship Id="rId1" Type="http://schemas.openxmlformats.org/officeDocument/2006/relationships/slideLayout" Target="../slideLayouts/slideLayout26.xml"/><Relationship Id="rId6" Type="http://schemas.openxmlformats.org/officeDocument/2006/relationships/slideLayout" Target="../slideLayouts/slideLayout31.xml"/><Relationship Id="rId11" Type="http://schemas.openxmlformats.org/officeDocument/2006/relationships/slideLayout" Target="../slideLayouts/slideLayout36.xml"/><Relationship Id="rId5" Type="http://schemas.openxmlformats.org/officeDocument/2006/relationships/slideLayout" Target="../slideLayouts/slideLayout30.xml"/><Relationship Id="rId10" Type="http://schemas.openxmlformats.org/officeDocument/2006/relationships/slideLayout" Target="../slideLayouts/slideLayout35.xml"/><Relationship Id="rId4" Type="http://schemas.openxmlformats.org/officeDocument/2006/relationships/slideLayout" Target="../slideLayouts/slideLayout29.xml"/><Relationship Id="rId9" Type="http://schemas.openxmlformats.org/officeDocument/2006/relationships/slideLayout" Target="../slideLayouts/slideLayout34.xml"/><Relationship Id="rId14" Type="http://schemas.openxmlformats.org/officeDocument/2006/relationships/image" Target="../media/image1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 name="simple-light-2"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>
            <a:spLocks noGrp="1"/>
          </p:cNvSpPr>
          <p:nvPr>
            <p:ph type="title"/>
          </p:nvPr>
        </p:nvSpPr>
        <p:spPr>
          <a:xfrm>
            <a:off x="692076" y="667499"/>
            <a:ext cx="9952800" cy="1221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3300"/>
              <a:buFont typeface="Montserrat"/>
              <a:buNone/>
              <a:defRPr sz="3300" b="1">
                <a:latin typeface="Montserrat"/>
                <a:ea typeface="Montserrat"/>
                <a:cs typeface="Montserrat"/>
                <a:sym typeface="Montserrat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4200"/>
              <a:buFont typeface="Montserrat Medium"/>
              <a:buNone/>
              <a:defRPr sz="4200">
                <a:latin typeface="Montserrat Medium"/>
                <a:ea typeface="Montserrat Medium"/>
                <a:cs typeface="Montserrat Medium"/>
                <a:sym typeface="Montserrat Medium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SzPts val="4200"/>
              <a:buFont typeface="Montserrat Medium"/>
              <a:buNone/>
              <a:defRPr sz="4200">
                <a:latin typeface="Montserrat Medium"/>
                <a:ea typeface="Montserrat Medium"/>
                <a:cs typeface="Montserrat Medium"/>
                <a:sym typeface="Montserrat Medium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SzPts val="4200"/>
              <a:buFont typeface="Montserrat Medium"/>
              <a:buNone/>
              <a:defRPr sz="4200">
                <a:latin typeface="Montserrat Medium"/>
                <a:ea typeface="Montserrat Medium"/>
                <a:cs typeface="Montserrat Medium"/>
                <a:sym typeface="Montserrat Medium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SzPts val="4200"/>
              <a:buFont typeface="Montserrat Medium"/>
              <a:buNone/>
              <a:defRPr sz="4200">
                <a:latin typeface="Montserrat Medium"/>
                <a:ea typeface="Montserrat Medium"/>
                <a:cs typeface="Montserrat Medium"/>
                <a:sym typeface="Montserrat Medium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SzPts val="4200"/>
              <a:buFont typeface="Montserrat Medium"/>
              <a:buNone/>
              <a:defRPr sz="4200">
                <a:latin typeface="Montserrat Medium"/>
                <a:ea typeface="Montserrat Medium"/>
                <a:cs typeface="Montserrat Medium"/>
                <a:sym typeface="Montserrat Medium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SzPts val="4200"/>
              <a:buFont typeface="Montserrat Medium"/>
              <a:buNone/>
              <a:defRPr sz="4200">
                <a:latin typeface="Montserrat Medium"/>
                <a:ea typeface="Montserrat Medium"/>
                <a:cs typeface="Montserrat Medium"/>
                <a:sym typeface="Montserrat Medium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SzPts val="4200"/>
              <a:buFont typeface="Montserrat Medium"/>
              <a:buNone/>
              <a:defRPr sz="4200">
                <a:latin typeface="Montserrat Medium"/>
                <a:ea typeface="Montserrat Medium"/>
                <a:cs typeface="Montserrat Medium"/>
                <a:sym typeface="Montserrat Medium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SzPts val="4200"/>
              <a:buFont typeface="Montserrat Medium"/>
              <a:buNone/>
              <a:defRPr sz="4200">
                <a:latin typeface="Montserrat Medium"/>
                <a:ea typeface="Montserrat Medium"/>
                <a:cs typeface="Montserrat Medium"/>
                <a:sym typeface="Montserrat Medium"/>
              </a:defRPr>
            </a:lvl9pPr>
          </a:lstStyle>
          <a:p>
            <a:endParaRPr/>
          </a:p>
        </p:txBody>
      </p:sp>
      <p:sp>
        <p:nvSpPr>
          <p:cNvPr id="7" name="Google Shape;7;p1"/>
          <p:cNvSpPr txBox="1">
            <a:spLocks noGrp="1"/>
          </p:cNvSpPr>
          <p:nvPr>
            <p:ph type="body" idx="1"/>
          </p:nvPr>
        </p:nvSpPr>
        <p:spPr>
          <a:xfrm>
            <a:off x="692076" y="1889177"/>
            <a:ext cx="12403800" cy="473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38100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400"/>
              <a:buFont typeface="Montserrat"/>
              <a:buChar char="●"/>
              <a:defRPr sz="2400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defRPr>
            </a:lvl1pPr>
            <a:lvl2pPr marL="914400" lvl="1" indent="-381000">
              <a:lnSpc>
                <a:spcPct val="130000"/>
              </a:lnSpc>
              <a:spcBef>
                <a:spcPts val="1500"/>
              </a:spcBef>
              <a:spcAft>
                <a:spcPts val="0"/>
              </a:spcAft>
              <a:buClr>
                <a:schemeClr val="dk2"/>
              </a:buClr>
              <a:buSzPts val="2400"/>
              <a:buFont typeface="Montserrat"/>
              <a:buChar char="–"/>
              <a:defRPr sz="2400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defRPr>
            </a:lvl2pPr>
            <a:lvl3pPr marL="1371600" lvl="2" indent="-361950">
              <a:lnSpc>
                <a:spcPct val="130000"/>
              </a:lnSpc>
              <a:spcBef>
                <a:spcPts val="1500"/>
              </a:spcBef>
              <a:spcAft>
                <a:spcPts val="0"/>
              </a:spcAft>
              <a:buClr>
                <a:schemeClr val="dk2"/>
              </a:buClr>
              <a:buSzPts val="2100"/>
              <a:buFont typeface="Montserrat"/>
              <a:buChar char="–"/>
              <a:defRPr sz="2100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defRPr>
            </a:lvl3pPr>
            <a:lvl4pPr marL="1828800" lvl="3" indent="-361950">
              <a:lnSpc>
                <a:spcPct val="130000"/>
              </a:lnSpc>
              <a:spcBef>
                <a:spcPts val="1200"/>
              </a:spcBef>
              <a:spcAft>
                <a:spcPts val="0"/>
              </a:spcAft>
              <a:buClr>
                <a:schemeClr val="dk2"/>
              </a:buClr>
              <a:buSzPts val="2100"/>
              <a:buFont typeface="Montserrat"/>
              <a:buChar char="–"/>
              <a:defRPr sz="2100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defRPr>
            </a:lvl4pPr>
            <a:lvl5pPr marL="2286000" lvl="4" indent="-361950">
              <a:lnSpc>
                <a:spcPct val="130000"/>
              </a:lnSpc>
              <a:spcBef>
                <a:spcPts val="1200"/>
              </a:spcBef>
              <a:spcAft>
                <a:spcPts val="0"/>
              </a:spcAft>
              <a:buClr>
                <a:schemeClr val="dk2"/>
              </a:buClr>
              <a:buSzPts val="2100"/>
              <a:buFont typeface="Montserrat"/>
              <a:buChar char="–"/>
              <a:defRPr sz="2100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defRPr>
            </a:lvl5pPr>
            <a:lvl6pPr marL="2743200" lvl="5" indent="-361950">
              <a:lnSpc>
                <a:spcPct val="130000"/>
              </a:lnSpc>
              <a:spcBef>
                <a:spcPts val="900"/>
              </a:spcBef>
              <a:spcAft>
                <a:spcPts val="0"/>
              </a:spcAft>
              <a:buClr>
                <a:schemeClr val="dk2"/>
              </a:buClr>
              <a:buSzPts val="2100"/>
              <a:buFont typeface="Montserrat"/>
              <a:buChar char="–"/>
              <a:defRPr sz="2100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defRPr>
            </a:lvl6pPr>
            <a:lvl7pPr marL="3200400" lvl="6" indent="-361950">
              <a:lnSpc>
                <a:spcPct val="130000"/>
              </a:lnSpc>
              <a:spcBef>
                <a:spcPts val="900"/>
              </a:spcBef>
              <a:spcAft>
                <a:spcPts val="0"/>
              </a:spcAft>
              <a:buClr>
                <a:schemeClr val="dk2"/>
              </a:buClr>
              <a:buSzPts val="2100"/>
              <a:buFont typeface="Montserrat"/>
              <a:buChar char="–"/>
              <a:defRPr sz="2100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defRPr>
            </a:lvl7pPr>
            <a:lvl8pPr marL="3657600" lvl="7" indent="-361950">
              <a:lnSpc>
                <a:spcPct val="130000"/>
              </a:lnSpc>
              <a:spcBef>
                <a:spcPts val="600"/>
              </a:spcBef>
              <a:spcAft>
                <a:spcPts val="0"/>
              </a:spcAft>
              <a:buClr>
                <a:schemeClr val="dk2"/>
              </a:buClr>
              <a:buSzPts val="2100"/>
              <a:buFont typeface="Montserrat"/>
              <a:buChar char="–"/>
              <a:defRPr sz="2100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defRPr>
            </a:lvl8pPr>
            <a:lvl9pPr marL="4114800" lvl="8" indent="-361950">
              <a:lnSpc>
                <a:spcPct val="130000"/>
              </a:lnSpc>
              <a:spcBef>
                <a:spcPts val="600"/>
              </a:spcBef>
              <a:spcAft>
                <a:spcPts val="300"/>
              </a:spcAft>
              <a:buClr>
                <a:schemeClr val="dk2"/>
              </a:buClr>
              <a:buSzPts val="2100"/>
              <a:buFont typeface="Montserrat"/>
              <a:buChar char="–"/>
              <a:defRPr sz="2100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defRPr>
            </a:lvl9pPr>
          </a:lstStyle>
          <a:p>
            <a:endParaRPr/>
          </a:p>
        </p:txBody>
      </p:sp>
      <p:sp>
        <p:nvSpPr>
          <p:cNvPr id="8" name="Google Shape;8;p1"/>
          <p:cNvSpPr txBox="1">
            <a:spLocks noGrp="1"/>
          </p:cNvSpPr>
          <p:nvPr>
            <p:ph type="sldNum" idx="12"/>
          </p:nvPr>
        </p:nvSpPr>
        <p:spPr>
          <a:xfrm>
            <a:off x="692070" y="7189568"/>
            <a:ext cx="1085700" cy="27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buNone/>
              <a:defRPr sz="1200">
                <a:solidFill>
                  <a:srgbClr val="4B324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1pPr>
            <a:lvl2pPr lvl="1" rtl="0">
              <a:buNone/>
              <a:defRPr sz="1200">
                <a:solidFill>
                  <a:srgbClr val="4B324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2pPr>
            <a:lvl3pPr lvl="2" rtl="0">
              <a:buNone/>
              <a:defRPr sz="1200">
                <a:solidFill>
                  <a:srgbClr val="4B324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3pPr>
            <a:lvl4pPr lvl="3" rtl="0">
              <a:buNone/>
              <a:defRPr sz="1200">
                <a:solidFill>
                  <a:srgbClr val="4B324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4pPr>
            <a:lvl5pPr lvl="4" rtl="0">
              <a:buNone/>
              <a:defRPr sz="1200">
                <a:solidFill>
                  <a:srgbClr val="4B324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5pPr>
            <a:lvl6pPr lvl="5" rtl="0">
              <a:buNone/>
              <a:defRPr sz="1200">
                <a:solidFill>
                  <a:srgbClr val="4B324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6pPr>
            <a:lvl7pPr lvl="6" rtl="0">
              <a:buNone/>
              <a:defRPr sz="1200">
                <a:solidFill>
                  <a:srgbClr val="4B324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7pPr>
            <a:lvl8pPr lvl="7" rtl="0">
              <a:buNone/>
              <a:defRPr sz="1200">
                <a:solidFill>
                  <a:srgbClr val="4B324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8pPr>
            <a:lvl9pPr lvl="8" rtl="0">
              <a:buNone/>
              <a:defRPr sz="1200">
                <a:solidFill>
                  <a:srgbClr val="4B324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  <p:pic>
        <p:nvPicPr>
          <p:cNvPr id="9" name="Google Shape;9;p1"/>
          <p:cNvPicPr preferRelativeResize="0"/>
          <p:nvPr/>
        </p:nvPicPr>
        <p:blipFill rotWithShape="1">
          <a:blip r:embed="rId14">
            <a:alphaModFix/>
          </a:blip>
          <a:srcRect l="9"/>
          <a:stretch/>
        </p:blipFill>
        <p:spPr>
          <a:xfrm>
            <a:off x="13124760" y="6754035"/>
            <a:ext cx="336618" cy="628727"/>
          </a:xfrm>
          <a:prstGeom prst="rect">
            <a:avLst/>
          </a:prstGeom>
          <a:noFill/>
          <a:ln>
            <a:noFill/>
          </a:ln>
        </p:spPr>
      </p:pic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  <p:sldLayoutId id="2147483659" r:id="rId12"/>
  </p:sldLayoutIdLst>
  <p:hf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  <p:extLst>
    <p:ext uri="{27BBF7A9-308A-43DC-89C8-2F10F3537804}">
      <p15:sldGuideLst xmlns:p15="http://schemas.microsoft.com/office/powerpoint/2012/main">
        <p15:guide id="1" pos="436">
          <p15:clr>
            <a:srgbClr val="EA4335"/>
          </p15:clr>
        </p15:guide>
        <p15:guide id="2" pos="8249">
          <p15:clr>
            <a:srgbClr val="EA4335"/>
          </p15:clr>
        </p15:guide>
        <p15:guide id="3" orient="horz" pos="420">
          <p15:clr>
            <a:srgbClr val="EA4335"/>
          </p15:clr>
        </p15:guide>
        <p15:guide id="4" orient="horz" pos="1359">
          <p15:clr>
            <a:srgbClr val="EA4335"/>
          </p15:clr>
        </p15:guide>
        <p15:guide id="5" orient="horz" pos="4175">
          <p15:clr>
            <a:srgbClr val="EA4335"/>
          </p15:clr>
        </p15:guide>
        <p15:guide id="6" orient="horz" pos="4529">
          <p15:clr>
            <a:srgbClr val="EA4335"/>
          </p15:clr>
        </p15:guide>
        <p15:guide id="7" orient="horz" pos="1039">
          <p15:clr>
            <a:srgbClr val="EA4335"/>
          </p15:clr>
        </p15:guide>
        <p15:guide id="8" pos="4189">
          <p15:clr>
            <a:srgbClr val="EA4335"/>
          </p15:clr>
        </p15:guide>
        <p15:guide id="9" pos="4497">
          <p15:clr>
            <a:srgbClr val="EA4335"/>
          </p15:clr>
        </p15:guide>
      </p15:sldGuideLst>
    </p:ext>
  </p:extLst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7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" name="Google Shape;76;p14"/>
          <p:cNvSpPr txBox="1">
            <a:spLocks noGrp="1"/>
          </p:cNvSpPr>
          <p:nvPr>
            <p:ph type="title"/>
          </p:nvPr>
        </p:nvSpPr>
        <p:spPr>
          <a:xfrm>
            <a:off x="692077" y="667499"/>
            <a:ext cx="9952800" cy="1221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R="0" lvl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5000"/>
              <a:buFont typeface="Montserrat"/>
              <a:buNone/>
              <a:defRPr sz="5000" b="1" i="0" u="none" strike="noStrike" cap="none">
                <a:solidFill>
                  <a:srgbClr val="000000"/>
                </a:solidFill>
                <a:latin typeface="Montserrat"/>
                <a:ea typeface="Montserrat"/>
                <a:cs typeface="Montserrat"/>
                <a:sym typeface="Montserrat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6300"/>
              <a:buFont typeface="Montserrat Medium"/>
              <a:buNone/>
              <a:defRPr sz="6300" b="0" i="0" u="none" strike="noStrike" cap="none">
                <a:solidFill>
                  <a:srgbClr val="000000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6300"/>
              <a:buFont typeface="Montserrat Medium"/>
              <a:buNone/>
              <a:defRPr sz="6300" b="0" i="0" u="none" strike="noStrike" cap="none">
                <a:solidFill>
                  <a:srgbClr val="000000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6300"/>
              <a:buFont typeface="Montserrat Medium"/>
              <a:buNone/>
              <a:defRPr sz="6300" b="0" i="0" u="none" strike="noStrike" cap="none">
                <a:solidFill>
                  <a:srgbClr val="000000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6300"/>
              <a:buFont typeface="Montserrat Medium"/>
              <a:buNone/>
              <a:defRPr sz="6300" b="0" i="0" u="none" strike="noStrike" cap="none">
                <a:solidFill>
                  <a:srgbClr val="000000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6300"/>
              <a:buFont typeface="Montserrat Medium"/>
              <a:buNone/>
              <a:defRPr sz="6300" b="0" i="0" u="none" strike="noStrike" cap="none">
                <a:solidFill>
                  <a:srgbClr val="000000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6300"/>
              <a:buFont typeface="Montserrat Medium"/>
              <a:buNone/>
              <a:defRPr sz="6300" b="0" i="0" u="none" strike="noStrike" cap="none">
                <a:solidFill>
                  <a:srgbClr val="000000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6300"/>
              <a:buFont typeface="Montserrat Medium"/>
              <a:buNone/>
              <a:defRPr sz="6300" b="0" i="0" u="none" strike="noStrike" cap="none">
                <a:solidFill>
                  <a:srgbClr val="000000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6300"/>
              <a:buFont typeface="Montserrat Medium"/>
              <a:buNone/>
              <a:defRPr sz="6300" b="0" i="0" u="none" strike="noStrike" cap="none">
                <a:solidFill>
                  <a:srgbClr val="000000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9pPr>
          </a:lstStyle>
          <a:p>
            <a:endParaRPr/>
          </a:p>
        </p:txBody>
      </p:sp>
      <p:sp>
        <p:nvSpPr>
          <p:cNvPr id="77" name="Google Shape;77;p14"/>
          <p:cNvSpPr txBox="1">
            <a:spLocks noGrp="1"/>
          </p:cNvSpPr>
          <p:nvPr>
            <p:ph type="body" idx="1"/>
          </p:nvPr>
        </p:nvSpPr>
        <p:spPr>
          <a:xfrm>
            <a:off x="692077" y="2157099"/>
            <a:ext cx="12403800" cy="4471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marR="0" lvl="0" indent="-457200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Montserrat"/>
              <a:buChar char="●"/>
              <a:defRPr sz="3600" b="0" i="0" u="none" strike="noStrike" cap="none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defRPr>
            </a:lvl1pPr>
            <a:lvl2pPr marL="914400" marR="0" lvl="1" indent="-457200" algn="l" rtl="0">
              <a:lnSpc>
                <a:spcPct val="130000"/>
              </a:lnSpc>
              <a:spcBef>
                <a:spcPts val="230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Montserrat"/>
              <a:buChar char="–"/>
              <a:defRPr sz="3600" b="0" i="0" u="none" strike="noStrike" cap="none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defRPr>
            </a:lvl2pPr>
            <a:lvl3pPr marL="1371600" marR="0" lvl="2" indent="-431800" algn="l" rtl="0">
              <a:lnSpc>
                <a:spcPct val="130000"/>
              </a:lnSpc>
              <a:spcBef>
                <a:spcPts val="2300"/>
              </a:spcBef>
              <a:spcAft>
                <a:spcPts val="0"/>
              </a:spcAft>
              <a:buClr>
                <a:schemeClr val="dk2"/>
              </a:buClr>
              <a:buSzPts val="3200"/>
              <a:buFont typeface="Montserrat"/>
              <a:buChar char="–"/>
              <a:defRPr sz="3200" b="0" i="0" u="none" strike="noStrike" cap="none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defRPr>
            </a:lvl3pPr>
            <a:lvl4pPr marL="1828800" marR="0" lvl="3" indent="-431800" algn="l" rtl="0">
              <a:lnSpc>
                <a:spcPct val="130000"/>
              </a:lnSpc>
              <a:spcBef>
                <a:spcPts val="1800"/>
              </a:spcBef>
              <a:spcAft>
                <a:spcPts val="0"/>
              </a:spcAft>
              <a:buClr>
                <a:schemeClr val="dk2"/>
              </a:buClr>
              <a:buSzPts val="3200"/>
              <a:buFont typeface="Montserrat"/>
              <a:buChar char="–"/>
              <a:defRPr sz="3200" b="0" i="0" u="none" strike="noStrike" cap="none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defRPr>
            </a:lvl4pPr>
            <a:lvl5pPr marL="2286000" marR="0" lvl="4" indent="-400050" algn="l" rtl="0">
              <a:lnSpc>
                <a:spcPct val="130000"/>
              </a:lnSpc>
              <a:spcBef>
                <a:spcPts val="1800"/>
              </a:spcBef>
              <a:spcAft>
                <a:spcPts val="0"/>
              </a:spcAft>
              <a:buClr>
                <a:schemeClr val="dk2"/>
              </a:buClr>
              <a:buSzPts val="2700"/>
              <a:buFont typeface="Montserrat"/>
              <a:buChar char="–"/>
              <a:defRPr sz="2700" b="0" i="0" u="none" strike="noStrike" cap="none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defRPr>
            </a:lvl5pPr>
            <a:lvl6pPr marL="2743200" marR="0" lvl="5" indent="-400050" algn="l" rtl="0">
              <a:lnSpc>
                <a:spcPct val="130000"/>
              </a:lnSpc>
              <a:spcBef>
                <a:spcPts val="1400"/>
              </a:spcBef>
              <a:spcAft>
                <a:spcPts val="0"/>
              </a:spcAft>
              <a:buClr>
                <a:schemeClr val="dk2"/>
              </a:buClr>
              <a:buSzPts val="2700"/>
              <a:buFont typeface="Montserrat"/>
              <a:buChar char="–"/>
              <a:defRPr sz="2700" b="0" i="0" u="none" strike="noStrike" cap="none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defRPr>
            </a:lvl6pPr>
            <a:lvl7pPr marL="3200400" marR="0" lvl="6" indent="-374650" algn="l" rtl="0">
              <a:lnSpc>
                <a:spcPct val="130000"/>
              </a:lnSpc>
              <a:spcBef>
                <a:spcPts val="1400"/>
              </a:spcBef>
              <a:spcAft>
                <a:spcPts val="0"/>
              </a:spcAft>
              <a:buClr>
                <a:schemeClr val="dk2"/>
              </a:buClr>
              <a:buSzPts val="2300"/>
              <a:buFont typeface="Montserrat"/>
              <a:buChar char="–"/>
              <a:defRPr sz="2300" b="0" i="0" u="none" strike="noStrike" cap="none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defRPr>
            </a:lvl7pPr>
            <a:lvl8pPr marL="3657600" marR="0" lvl="7" indent="-374650" algn="l" rtl="0">
              <a:lnSpc>
                <a:spcPct val="130000"/>
              </a:lnSpc>
              <a:spcBef>
                <a:spcPts val="900"/>
              </a:spcBef>
              <a:spcAft>
                <a:spcPts val="0"/>
              </a:spcAft>
              <a:buClr>
                <a:schemeClr val="dk2"/>
              </a:buClr>
              <a:buSzPts val="2300"/>
              <a:buFont typeface="Montserrat"/>
              <a:buChar char="–"/>
              <a:defRPr sz="2300" b="0" i="0" u="none" strike="noStrike" cap="none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defRPr>
            </a:lvl8pPr>
            <a:lvl9pPr marL="4114800" marR="0" lvl="8" indent="-342900" algn="l" rtl="0">
              <a:lnSpc>
                <a:spcPct val="130000"/>
              </a:lnSpc>
              <a:spcBef>
                <a:spcPts val="900"/>
              </a:spcBef>
              <a:spcAft>
                <a:spcPts val="500"/>
              </a:spcAft>
              <a:buClr>
                <a:schemeClr val="dk2"/>
              </a:buClr>
              <a:buSzPts val="1800"/>
              <a:buFont typeface="Montserrat"/>
              <a:buChar char="–"/>
              <a:defRPr sz="1800" b="0" i="0" u="none" strike="noStrike" cap="none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defRPr>
            </a:lvl9pPr>
          </a:lstStyle>
          <a:p>
            <a:endParaRPr/>
          </a:p>
        </p:txBody>
      </p:sp>
      <p:sp>
        <p:nvSpPr>
          <p:cNvPr id="78" name="Google Shape;78;p14"/>
          <p:cNvSpPr txBox="1">
            <a:spLocks noGrp="1"/>
          </p:cNvSpPr>
          <p:nvPr>
            <p:ph type="sldNum" idx="12"/>
          </p:nvPr>
        </p:nvSpPr>
        <p:spPr>
          <a:xfrm>
            <a:off x="692070" y="7189568"/>
            <a:ext cx="1085700" cy="27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0" marR="0" lvl="0" indent="0" algn="l" rtl="0">
              <a:buClr>
                <a:schemeClr val="dk1"/>
              </a:buClr>
              <a:buSzPts val="1200"/>
              <a:buFont typeface="Montserrat Medium"/>
              <a:buNone/>
              <a:defRPr sz="1200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1pPr>
            <a:lvl2pPr marL="0" marR="0" lvl="1" indent="0" algn="l" rtl="0">
              <a:buClr>
                <a:schemeClr val="dk1"/>
              </a:buClr>
              <a:buSzPts val="1200"/>
              <a:buFont typeface="Montserrat Medium"/>
              <a:buNone/>
              <a:defRPr sz="1200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2pPr>
            <a:lvl3pPr marL="0" marR="0" lvl="2" indent="0" algn="l" rtl="0">
              <a:buClr>
                <a:schemeClr val="dk1"/>
              </a:buClr>
              <a:buSzPts val="1200"/>
              <a:buFont typeface="Montserrat Medium"/>
              <a:buNone/>
              <a:defRPr sz="1200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3pPr>
            <a:lvl4pPr marL="0" marR="0" lvl="3" indent="0" algn="l" rtl="0">
              <a:buClr>
                <a:schemeClr val="dk1"/>
              </a:buClr>
              <a:buSzPts val="1200"/>
              <a:buFont typeface="Montserrat Medium"/>
              <a:buNone/>
              <a:defRPr sz="1200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4pPr>
            <a:lvl5pPr marL="0" marR="0" lvl="4" indent="0" algn="l" rtl="0">
              <a:buClr>
                <a:schemeClr val="dk1"/>
              </a:buClr>
              <a:buSzPts val="1200"/>
              <a:buFont typeface="Montserrat Medium"/>
              <a:buNone/>
              <a:defRPr sz="1200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5pPr>
            <a:lvl6pPr marL="0" marR="0" lvl="5" indent="0" algn="l" rtl="0">
              <a:buClr>
                <a:schemeClr val="dk1"/>
              </a:buClr>
              <a:buSzPts val="1200"/>
              <a:buFont typeface="Montserrat Medium"/>
              <a:buNone/>
              <a:defRPr sz="1200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6pPr>
            <a:lvl7pPr marL="0" marR="0" lvl="6" indent="0" algn="l" rtl="0">
              <a:buClr>
                <a:schemeClr val="dk1"/>
              </a:buClr>
              <a:buSzPts val="1200"/>
              <a:buFont typeface="Montserrat Medium"/>
              <a:buNone/>
              <a:defRPr sz="1200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7pPr>
            <a:lvl8pPr marL="0" marR="0" lvl="7" indent="0" algn="l" rtl="0">
              <a:buClr>
                <a:schemeClr val="dk1"/>
              </a:buClr>
              <a:buSzPts val="1200"/>
              <a:buFont typeface="Montserrat Medium"/>
              <a:buNone/>
              <a:defRPr sz="1200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8pPr>
            <a:lvl9pPr marL="0" marR="0" lvl="8" indent="0" algn="l" rtl="0">
              <a:buClr>
                <a:schemeClr val="dk1"/>
              </a:buClr>
              <a:buSzPts val="1200"/>
              <a:buFont typeface="Montserrat Medium"/>
              <a:buNone/>
              <a:defRPr sz="1200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  <p:pic>
        <p:nvPicPr>
          <p:cNvPr id="79" name="Google Shape;79;p14"/>
          <p:cNvPicPr preferRelativeResize="0"/>
          <p:nvPr/>
        </p:nvPicPr>
        <p:blipFill rotWithShape="1">
          <a:blip r:embed="rId15">
            <a:alphaModFix/>
          </a:blip>
          <a:srcRect l="9"/>
          <a:stretch/>
        </p:blipFill>
        <p:spPr>
          <a:xfrm>
            <a:off x="13124760" y="6754035"/>
            <a:ext cx="336618" cy="628727"/>
          </a:xfrm>
          <a:prstGeom prst="rect">
            <a:avLst/>
          </a:prstGeom>
          <a:noFill/>
          <a:ln>
            <a:noFill/>
          </a:ln>
        </p:spPr>
      </p:pic>
    </p:spTree>
  </p:cSld>
  <p:clrMap bg1="lt1" tx1="dk1" bg2="dk2" tx2="lt2" accent1="accent1" accent2="accent2" accent3="accent3" accent4="accent4" accent5="accent5" accent6="accent6" hlink="hlink" folHlink="folHlink"/>
  <p:sldLayoutIdLst>
    <p:sldLayoutId id="2147483660" r:id="rId1"/>
    <p:sldLayoutId id="2147483661" r:id="rId2"/>
    <p:sldLayoutId id="2147483662" r:id="rId3"/>
    <p:sldLayoutId id="2147483663" r:id="rId4"/>
    <p:sldLayoutId id="2147483664" r:id="rId5"/>
    <p:sldLayoutId id="2147483665" r:id="rId6"/>
    <p:sldLayoutId id="2147483666" r:id="rId7"/>
    <p:sldLayoutId id="2147483667" r:id="rId8"/>
    <p:sldLayoutId id="2147483668" r:id="rId9"/>
    <p:sldLayoutId id="2147483669" r:id="rId10"/>
    <p:sldLayoutId id="2147483670" r:id="rId11"/>
    <p:sldLayoutId id="2147483671" r:id="rId12"/>
    <p:sldLayoutId id="2147483672" r:id="rId13"/>
  </p:sldLayoutIdLst>
  <p:hf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  <p:extLst>
    <p:ext uri="{27BBF7A9-308A-43DC-89C8-2F10F3537804}">
      <p15:sldGuideLst xmlns:p15="http://schemas.microsoft.com/office/powerpoint/2012/main">
        <p15:guide id="1" pos="654">
          <p15:clr>
            <a:srgbClr val="EA4335"/>
          </p15:clr>
        </p15:guide>
        <p15:guide id="2" pos="12374">
          <p15:clr>
            <a:srgbClr val="EA4335"/>
          </p15:clr>
        </p15:guide>
        <p15:guide id="3" orient="horz" pos="631">
          <p15:clr>
            <a:srgbClr val="EA4335"/>
          </p15:clr>
        </p15:guide>
        <p15:guide id="4" orient="horz" pos="2038">
          <p15:clr>
            <a:srgbClr val="EA4335"/>
          </p15:clr>
        </p15:guide>
        <p15:guide id="5" orient="horz" pos="6264">
          <p15:clr>
            <a:srgbClr val="EA4335"/>
          </p15:clr>
        </p15:guide>
        <p15:guide id="6" orient="horz" pos="6793">
          <p15:clr>
            <a:srgbClr val="EA4335"/>
          </p15:clr>
        </p15:guide>
        <p15:guide id="7" orient="horz" pos="1558">
          <p15:clr>
            <a:srgbClr val="EA4335"/>
          </p15:clr>
        </p15:guide>
        <p15:guide id="8" pos="6283">
          <p15:clr>
            <a:srgbClr val="EA4335"/>
          </p15:clr>
        </p15:guide>
        <p15:guide id="9" pos="6745">
          <p15:clr>
            <a:srgbClr val="EA4335"/>
          </p15:clr>
        </p15:guide>
      </p15:sldGuideLst>
    </p:ext>
  </p:extLst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1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1" name="Google Shape;141;p28"/>
          <p:cNvSpPr txBox="1">
            <a:spLocks noGrp="1"/>
          </p:cNvSpPr>
          <p:nvPr>
            <p:ph type="title"/>
          </p:nvPr>
        </p:nvSpPr>
        <p:spPr>
          <a:xfrm>
            <a:off x="692077" y="667499"/>
            <a:ext cx="9952800" cy="1221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R="0" lvl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5000"/>
              <a:buFont typeface="Montserrat"/>
              <a:buNone/>
              <a:defRPr sz="5000" b="1" i="0" u="none" strike="noStrike" cap="none">
                <a:solidFill>
                  <a:srgbClr val="000000"/>
                </a:solidFill>
                <a:latin typeface="Montserrat"/>
                <a:ea typeface="Montserrat"/>
                <a:cs typeface="Montserrat"/>
                <a:sym typeface="Montserrat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6300"/>
              <a:buFont typeface="Montserrat Medium"/>
              <a:buNone/>
              <a:defRPr sz="6300" b="0" i="0" u="none" strike="noStrike" cap="none">
                <a:solidFill>
                  <a:srgbClr val="000000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6300"/>
              <a:buFont typeface="Montserrat Medium"/>
              <a:buNone/>
              <a:defRPr sz="6300" b="0" i="0" u="none" strike="noStrike" cap="none">
                <a:solidFill>
                  <a:srgbClr val="000000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6300"/>
              <a:buFont typeface="Montserrat Medium"/>
              <a:buNone/>
              <a:defRPr sz="6300" b="0" i="0" u="none" strike="noStrike" cap="none">
                <a:solidFill>
                  <a:srgbClr val="000000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6300"/>
              <a:buFont typeface="Montserrat Medium"/>
              <a:buNone/>
              <a:defRPr sz="6300" b="0" i="0" u="none" strike="noStrike" cap="none">
                <a:solidFill>
                  <a:srgbClr val="000000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6300"/>
              <a:buFont typeface="Montserrat Medium"/>
              <a:buNone/>
              <a:defRPr sz="6300" b="0" i="0" u="none" strike="noStrike" cap="none">
                <a:solidFill>
                  <a:srgbClr val="000000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6300"/>
              <a:buFont typeface="Montserrat Medium"/>
              <a:buNone/>
              <a:defRPr sz="6300" b="0" i="0" u="none" strike="noStrike" cap="none">
                <a:solidFill>
                  <a:srgbClr val="000000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6300"/>
              <a:buFont typeface="Montserrat Medium"/>
              <a:buNone/>
              <a:defRPr sz="6300" b="0" i="0" u="none" strike="noStrike" cap="none">
                <a:solidFill>
                  <a:srgbClr val="000000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6300"/>
              <a:buFont typeface="Montserrat Medium"/>
              <a:buNone/>
              <a:defRPr sz="6300" b="0" i="0" u="none" strike="noStrike" cap="none">
                <a:solidFill>
                  <a:srgbClr val="000000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9pPr>
          </a:lstStyle>
          <a:p>
            <a:endParaRPr/>
          </a:p>
        </p:txBody>
      </p:sp>
      <p:sp>
        <p:nvSpPr>
          <p:cNvPr id="142" name="Google Shape;142;p28"/>
          <p:cNvSpPr txBox="1">
            <a:spLocks noGrp="1"/>
          </p:cNvSpPr>
          <p:nvPr>
            <p:ph type="body" idx="1"/>
          </p:nvPr>
        </p:nvSpPr>
        <p:spPr>
          <a:xfrm>
            <a:off x="692077" y="2157099"/>
            <a:ext cx="12403800" cy="4471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marR="0" lvl="0" indent="-457200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Montserrat"/>
              <a:buChar char="●"/>
              <a:defRPr sz="3600" b="0" i="0" u="none" strike="noStrike" cap="none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defRPr>
            </a:lvl1pPr>
            <a:lvl2pPr marL="914400" marR="0" lvl="1" indent="-457200" algn="l" rtl="0">
              <a:lnSpc>
                <a:spcPct val="130000"/>
              </a:lnSpc>
              <a:spcBef>
                <a:spcPts val="230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Montserrat"/>
              <a:buChar char="–"/>
              <a:defRPr sz="3600" b="0" i="0" u="none" strike="noStrike" cap="none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defRPr>
            </a:lvl2pPr>
            <a:lvl3pPr marL="1371600" marR="0" lvl="2" indent="-431800" algn="l" rtl="0">
              <a:lnSpc>
                <a:spcPct val="130000"/>
              </a:lnSpc>
              <a:spcBef>
                <a:spcPts val="2300"/>
              </a:spcBef>
              <a:spcAft>
                <a:spcPts val="0"/>
              </a:spcAft>
              <a:buClr>
                <a:schemeClr val="dk2"/>
              </a:buClr>
              <a:buSzPts val="3200"/>
              <a:buFont typeface="Montserrat"/>
              <a:buChar char="–"/>
              <a:defRPr sz="3200" b="0" i="0" u="none" strike="noStrike" cap="none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defRPr>
            </a:lvl3pPr>
            <a:lvl4pPr marL="1828800" marR="0" lvl="3" indent="-431800" algn="l" rtl="0">
              <a:lnSpc>
                <a:spcPct val="130000"/>
              </a:lnSpc>
              <a:spcBef>
                <a:spcPts val="1800"/>
              </a:spcBef>
              <a:spcAft>
                <a:spcPts val="0"/>
              </a:spcAft>
              <a:buClr>
                <a:schemeClr val="dk2"/>
              </a:buClr>
              <a:buSzPts val="3200"/>
              <a:buFont typeface="Montserrat"/>
              <a:buChar char="–"/>
              <a:defRPr sz="3200" b="0" i="0" u="none" strike="noStrike" cap="none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defRPr>
            </a:lvl4pPr>
            <a:lvl5pPr marL="2286000" marR="0" lvl="4" indent="-400050" algn="l" rtl="0">
              <a:lnSpc>
                <a:spcPct val="130000"/>
              </a:lnSpc>
              <a:spcBef>
                <a:spcPts val="1800"/>
              </a:spcBef>
              <a:spcAft>
                <a:spcPts val="0"/>
              </a:spcAft>
              <a:buClr>
                <a:schemeClr val="dk2"/>
              </a:buClr>
              <a:buSzPts val="2700"/>
              <a:buFont typeface="Montserrat"/>
              <a:buChar char="–"/>
              <a:defRPr sz="2700" b="0" i="0" u="none" strike="noStrike" cap="none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defRPr>
            </a:lvl5pPr>
            <a:lvl6pPr marL="2743200" marR="0" lvl="5" indent="-400050" algn="l" rtl="0">
              <a:lnSpc>
                <a:spcPct val="130000"/>
              </a:lnSpc>
              <a:spcBef>
                <a:spcPts val="1400"/>
              </a:spcBef>
              <a:spcAft>
                <a:spcPts val="0"/>
              </a:spcAft>
              <a:buClr>
                <a:schemeClr val="dk2"/>
              </a:buClr>
              <a:buSzPts val="2700"/>
              <a:buFont typeface="Montserrat"/>
              <a:buChar char="–"/>
              <a:defRPr sz="2700" b="0" i="0" u="none" strike="noStrike" cap="none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defRPr>
            </a:lvl6pPr>
            <a:lvl7pPr marL="3200400" marR="0" lvl="6" indent="-374650" algn="l" rtl="0">
              <a:lnSpc>
                <a:spcPct val="130000"/>
              </a:lnSpc>
              <a:spcBef>
                <a:spcPts val="1400"/>
              </a:spcBef>
              <a:spcAft>
                <a:spcPts val="0"/>
              </a:spcAft>
              <a:buClr>
                <a:schemeClr val="dk2"/>
              </a:buClr>
              <a:buSzPts val="2300"/>
              <a:buFont typeface="Montserrat"/>
              <a:buChar char="–"/>
              <a:defRPr sz="2300" b="0" i="0" u="none" strike="noStrike" cap="none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defRPr>
            </a:lvl7pPr>
            <a:lvl8pPr marL="3657600" marR="0" lvl="7" indent="-374650" algn="l" rtl="0">
              <a:lnSpc>
                <a:spcPct val="130000"/>
              </a:lnSpc>
              <a:spcBef>
                <a:spcPts val="900"/>
              </a:spcBef>
              <a:spcAft>
                <a:spcPts val="0"/>
              </a:spcAft>
              <a:buClr>
                <a:schemeClr val="dk2"/>
              </a:buClr>
              <a:buSzPts val="2300"/>
              <a:buFont typeface="Montserrat"/>
              <a:buChar char="–"/>
              <a:defRPr sz="2300" b="0" i="0" u="none" strike="noStrike" cap="none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defRPr>
            </a:lvl8pPr>
            <a:lvl9pPr marL="4114800" marR="0" lvl="8" indent="-342900" algn="l" rtl="0">
              <a:lnSpc>
                <a:spcPct val="130000"/>
              </a:lnSpc>
              <a:spcBef>
                <a:spcPts val="900"/>
              </a:spcBef>
              <a:spcAft>
                <a:spcPts val="500"/>
              </a:spcAft>
              <a:buClr>
                <a:schemeClr val="dk2"/>
              </a:buClr>
              <a:buSzPts val="1800"/>
              <a:buFont typeface="Montserrat"/>
              <a:buChar char="–"/>
              <a:defRPr sz="1800" b="0" i="0" u="none" strike="noStrike" cap="none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defRPr>
            </a:lvl9pPr>
          </a:lstStyle>
          <a:p>
            <a:endParaRPr/>
          </a:p>
        </p:txBody>
      </p:sp>
      <p:sp>
        <p:nvSpPr>
          <p:cNvPr id="143" name="Google Shape;143;p28"/>
          <p:cNvSpPr txBox="1">
            <a:spLocks noGrp="1"/>
          </p:cNvSpPr>
          <p:nvPr>
            <p:ph type="sldNum" idx="12"/>
          </p:nvPr>
        </p:nvSpPr>
        <p:spPr>
          <a:xfrm>
            <a:off x="692070" y="7189568"/>
            <a:ext cx="1085700" cy="27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0" marR="0" lvl="0" indent="0" algn="l" rtl="0">
              <a:buClr>
                <a:schemeClr val="dk1"/>
              </a:buClr>
              <a:buSzPts val="1200"/>
              <a:buFont typeface="Montserrat Medium"/>
              <a:buNone/>
              <a:defRPr sz="1200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1pPr>
            <a:lvl2pPr marL="0" marR="0" lvl="1" indent="0" algn="l" rtl="0">
              <a:buClr>
                <a:schemeClr val="dk1"/>
              </a:buClr>
              <a:buSzPts val="1200"/>
              <a:buFont typeface="Montserrat Medium"/>
              <a:buNone/>
              <a:defRPr sz="1200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2pPr>
            <a:lvl3pPr marL="0" marR="0" lvl="2" indent="0" algn="l" rtl="0">
              <a:buClr>
                <a:schemeClr val="dk1"/>
              </a:buClr>
              <a:buSzPts val="1200"/>
              <a:buFont typeface="Montserrat Medium"/>
              <a:buNone/>
              <a:defRPr sz="1200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3pPr>
            <a:lvl4pPr marL="0" marR="0" lvl="3" indent="0" algn="l" rtl="0">
              <a:buClr>
                <a:schemeClr val="dk1"/>
              </a:buClr>
              <a:buSzPts val="1200"/>
              <a:buFont typeface="Montserrat Medium"/>
              <a:buNone/>
              <a:defRPr sz="1200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4pPr>
            <a:lvl5pPr marL="0" marR="0" lvl="4" indent="0" algn="l" rtl="0">
              <a:buClr>
                <a:schemeClr val="dk1"/>
              </a:buClr>
              <a:buSzPts val="1200"/>
              <a:buFont typeface="Montserrat Medium"/>
              <a:buNone/>
              <a:defRPr sz="1200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5pPr>
            <a:lvl6pPr marL="0" marR="0" lvl="5" indent="0" algn="l" rtl="0">
              <a:buClr>
                <a:schemeClr val="dk1"/>
              </a:buClr>
              <a:buSzPts val="1200"/>
              <a:buFont typeface="Montserrat Medium"/>
              <a:buNone/>
              <a:defRPr sz="1200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6pPr>
            <a:lvl7pPr marL="0" marR="0" lvl="6" indent="0" algn="l" rtl="0">
              <a:buClr>
                <a:schemeClr val="dk1"/>
              </a:buClr>
              <a:buSzPts val="1200"/>
              <a:buFont typeface="Montserrat Medium"/>
              <a:buNone/>
              <a:defRPr sz="1200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7pPr>
            <a:lvl8pPr marL="0" marR="0" lvl="7" indent="0" algn="l" rtl="0">
              <a:buClr>
                <a:schemeClr val="dk1"/>
              </a:buClr>
              <a:buSzPts val="1200"/>
              <a:buFont typeface="Montserrat Medium"/>
              <a:buNone/>
              <a:defRPr sz="1200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8pPr>
            <a:lvl9pPr marL="0" marR="0" lvl="8" indent="0" algn="l" rtl="0">
              <a:buClr>
                <a:schemeClr val="dk1"/>
              </a:buClr>
              <a:buSzPts val="1200"/>
              <a:buFont typeface="Montserrat Medium"/>
              <a:buNone/>
              <a:defRPr sz="1200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  <p:pic>
        <p:nvPicPr>
          <p:cNvPr id="144" name="Google Shape;144;p28"/>
          <p:cNvPicPr preferRelativeResize="0"/>
          <p:nvPr/>
        </p:nvPicPr>
        <p:blipFill rotWithShape="1">
          <a:blip r:embed="rId14">
            <a:alphaModFix/>
          </a:blip>
          <a:srcRect l="9"/>
          <a:stretch/>
        </p:blipFill>
        <p:spPr>
          <a:xfrm>
            <a:off x="13124760" y="6754035"/>
            <a:ext cx="336618" cy="628727"/>
          </a:xfrm>
          <a:prstGeom prst="rect">
            <a:avLst/>
          </a:prstGeom>
          <a:noFill/>
          <a:ln>
            <a:noFill/>
          </a:ln>
        </p:spPr>
      </p:pic>
    </p:spTree>
  </p:cSld>
  <p:clrMap bg1="lt1" tx1="dk1" bg2="dk2" tx2="lt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  <p:sldLayoutId id="2147483684" r:id="rId12"/>
  </p:sldLayoutIdLst>
  <p:hf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  <p:extLst>
    <p:ext uri="{27BBF7A9-308A-43DC-89C8-2F10F3537804}">
      <p15:sldGuideLst xmlns:p15="http://schemas.microsoft.com/office/powerpoint/2012/main">
        <p15:guide id="1" pos="654">
          <p15:clr>
            <a:srgbClr val="EA4335"/>
          </p15:clr>
        </p15:guide>
        <p15:guide id="2" pos="12374">
          <p15:clr>
            <a:srgbClr val="EA4335"/>
          </p15:clr>
        </p15:guide>
        <p15:guide id="3" orient="horz" pos="631">
          <p15:clr>
            <a:srgbClr val="EA4335"/>
          </p15:clr>
        </p15:guide>
        <p15:guide id="4" orient="horz" pos="2038">
          <p15:clr>
            <a:srgbClr val="EA4335"/>
          </p15:clr>
        </p15:guide>
        <p15:guide id="5" orient="horz" pos="6264">
          <p15:clr>
            <a:srgbClr val="EA4335"/>
          </p15:clr>
        </p15:guide>
        <p15:guide id="6" orient="horz" pos="6793">
          <p15:clr>
            <a:srgbClr val="EA4335"/>
          </p15:clr>
        </p15:guide>
        <p15:guide id="7" orient="horz" pos="1558">
          <p15:clr>
            <a:srgbClr val="EA4335"/>
          </p15:clr>
        </p15:guide>
        <p15:guide id="8" pos="6283">
          <p15:clr>
            <a:srgbClr val="EA4335"/>
          </p15:clr>
        </p15:guide>
        <p15:guide id="9" pos="6745">
          <p15:clr>
            <a:srgbClr val="EA4335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3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4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4.xml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4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4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11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11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4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15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15.pn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4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6.xml"/><Relationship Id="rId4" Type="http://schemas.openxmlformats.org/officeDocument/2006/relationships/image" Target="../media/image16.pn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4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4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" name="Google Shape;215;p41"/>
          <p:cNvSpPr txBox="1">
            <a:spLocks noGrp="1"/>
          </p:cNvSpPr>
          <p:nvPr>
            <p:ph type="ctrTitle"/>
          </p:nvPr>
        </p:nvSpPr>
        <p:spPr>
          <a:xfrm>
            <a:off x="494093" y="2157099"/>
            <a:ext cx="12799800" cy="2791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6800"/>
              <a:buFont typeface="Montserrat SemiBold"/>
              <a:buNone/>
            </a:pPr>
            <a:r>
              <a:rPr lang="en-GB" b="1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rPr>
              <a:t>Using doubles to calculate near doubles  </a:t>
            </a:r>
            <a:endParaRPr>
              <a:solidFill>
                <a:schemeClr val="dk2"/>
              </a:solidFill>
            </a:endParaRPr>
          </a:p>
        </p:txBody>
      </p:sp>
      <p:sp>
        <p:nvSpPr>
          <p:cNvPr id="216" name="Google Shape;216;p41"/>
          <p:cNvSpPr txBox="1">
            <a:spLocks noGrp="1"/>
          </p:cNvSpPr>
          <p:nvPr>
            <p:ph type="subTitle" idx="1"/>
          </p:nvPr>
        </p:nvSpPr>
        <p:spPr>
          <a:xfrm>
            <a:off x="692077" y="667499"/>
            <a:ext cx="12403800" cy="1188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4100"/>
              <a:buNone/>
            </a:pPr>
            <a:r>
              <a:rPr lang="en-GB">
                <a:solidFill>
                  <a:srgbClr val="4B3241"/>
                </a:solidFill>
              </a:rPr>
              <a:t>Mathematics</a:t>
            </a:r>
            <a:endParaRPr>
              <a:solidFill>
                <a:srgbClr val="4B3241"/>
              </a:solidFill>
            </a:endParaRPr>
          </a:p>
        </p:txBody>
      </p:sp>
      <p:sp>
        <p:nvSpPr>
          <p:cNvPr id="217" name="Google Shape;217;p41"/>
          <p:cNvSpPr txBox="1">
            <a:spLocks noGrp="1"/>
          </p:cNvSpPr>
          <p:nvPr>
            <p:ph type="subTitle" idx="2"/>
          </p:nvPr>
        </p:nvSpPr>
        <p:spPr>
          <a:xfrm>
            <a:off x="692077" y="6157854"/>
            <a:ext cx="5957700" cy="929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b" anchorCtr="0">
            <a:noAutofit/>
          </a:bodyPr>
          <a:lstStyle/>
          <a:p>
            <a:pPr marL="0" lvl="0" indent="0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</a:pPr>
            <a:r>
              <a:rPr lang="en-GB">
                <a:solidFill>
                  <a:srgbClr val="4B3241"/>
                </a:solidFill>
              </a:rPr>
              <a:t>Mrs Bramble and Miss Charlton </a:t>
            </a:r>
            <a:endParaRPr>
              <a:solidFill>
                <a:srgbClr val="4B3241"/>
              </a:solidFill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2" name="Google Shape;222;p42"/>
          <p:cNvSpPr txBox="1">
            <a:spLocks noGrp="1"/>
          </p:cNvSpPr>
          <p:nvPr>
            <p:ph type="sldNum" idx="12"/>
          </p:nvPr>
        </p:nvSpPr>
        <p:spPr>
          <a:xfrm>
            <a:off x="692070" y="7189568"/>
            <a:ext cx="1085700" cy="27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Montserrat Medium"/>
              <a:buNone/>
            </a:pPr>
            <a:fld id="{00000000-1234-1234-1234-123412341234}" type="slidenum">
              <a:rPr lang="en-GB"/>
              <a:t>2</a:t>
            </a:fld>
            <a:endParaRPr/>
          </a:p>
        </p:txBody>
      </p:sp>
      <p:sp>
        <p:nvSpPr>
          <p:cNvPr id="223" name="Google Shape;223;p42"/>
          <p:cNvSpPr/>
          <p:nvPr/>
        </p:nvSpPr>
        <p:spPr>
          <a:xfrm>
            <a:off x="450408" y="255248"/>
            <a:ext cx="6682200" cy="991200"/>
          </a:xfrm>
          <a:prstGeom prst="rect">
            <a:avLst/>
          </a:prstGeom>
          <a:solidFill>
            <a:schemeClr val="dk1"/>
          </a:solidFill>
          <a:ln>
            <a:noFill/>
          </a:ln>
        </p:spPr>
        <p:txBody>
          <a:bodyPr spcFirstLastPara="1" wrap="square" lIns="103225" tIns="51600" rIns="103225" bIns="51600" anchor="t" anchorCtr="0">
            <a:noAutofit/>
          </a:bodyPr>
          <a:lstStyle/>
          <a:p>
            <a:pPr marL="0" marR="0" lvl="0" indent="0" algn="ctr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5000" b="1" i="0" u="none" strike="noStrike" cap="none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rPr>
              <a:t>Lesson agenda</a:t>
            </a:r>
            <a:endParaRPr sz="1600">
              <a:solidFill>
                <a:schemeClr val="dk2"/>
              </a:solidFill>
            </a:endParaRPr>
          </a:p>
        </p:txBody>
      </p:sp>
      <p:sp>
        <p:nvSpPr>
          <p:cNvPr id="224" name="Google Shape;224;p42"/>
          <p:cNvSpPr txBox="1"/>
          <p:nvPr/>
        </p:nvSpPr>
        <p:spPr>
          <a:xfrm>
            <a:off x="1748690" y="2950197"/>
            <a:ext cx="7999200" cy="833400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txBody>
          <a:bodyPr spcFirstLastPara="1" wrap="square" lIns="137625" tIns="137625" rIns="137625" bIns="137625" anchor="ctr" anchorCtr="0">
            <a:noAutofit/>
          </a:bodyPr>
          <a:lstStyle/>
          <a:p>
            <a:pPr marL="0" marR="0" lvl="0" indent="0" algn="ctr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000" b="1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To calculate near doubles </a:t>
            </a:r>
            <a:endParaRPr sz="3000" b="1" i="0" u="none" strike="noStrike" cap="none">
              <a:solidFill>
                <a:srgbClr val="FFFFFF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225" name="Google Shape;225;p42"/>
          <p:cNvSpPr txBox="1"/>
          <p:nvPr/>
        </p:nvSpPr>
        <p:spPr>
          <a:xfrm>
            <a:off x="1748614" y="5731278"/>
            <a:ext cx="7999200" cy="833400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txBody>
          <a:bodyPr spcFirstLastPara="1" wrap="square" lIns="137625" tIns="137625" rIns="137625" bIns="137625" anchor="t" anchorCtr="0">
            <a:noAutofit/>
          </a:bodyPr>
          <a:lstStyle/>
          <a:p>
            <a:pPr marL="0" marR="0" lvl="0" indent="0" algn="ctr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300" b="1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End of Lesson Quiz </a:t>
            </a:r>
            <a:endParaRPr sz="3300" b="1" i="0" u="none" strike="noStrike" cap="none">
              <a:solidFill>
                <a:srgbClr val="FFFFFF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  <p:cxnSp>
        <p:nvCxnSpPr>
          <p:cNvPr id="226" name="Google Shape;226;p42"/>
          <p:cNvCxnSpPr/>
          <p:nvPr/>
        </p:nvCxnSpPr>
        <p:spPr>
          <a:xfrm>
            <a:off x="6695828" y="2305600"/>
            <a:ext cx="0" cy="644700"/>
          </a:xfrm>
          <a:prstGeom prst="straightConnector1">
            <a:avLst/>
          </a:prstGeom>
          <a:noFill/>
          <a:ln w="28575" cap="flat" cmpd="sng">
            <a:solidFill>
              <a:srgbClr val="434343"/>
            </a:solidFill>
            <a:prstDash val="solid"/>
            <a:round/>
            <a:headEnd type="none" w="sm" len="sm"/>
            <a:tailEnd type="triangle" w="med" len="med"/>
          </a:ln>
        </p:spPr>
      </p:cxnSp>
      <p:cxnSp>
        <p:nvCxnSpPr>
          <p:cNvPr id="227" name="Google Shape;227;p42"/>
          <p:cNvCxnSpPr>
            <a:stCxn id="224" idx="2"/>
          </p:cNvCxnSpPr>
          <p:nvPr/>
        </p:nvCxnSpPr>
        <p:spPr>
          <a:xfrm>
            <a:off x="5748290" y="3783597"/>
            <a:ext cx="0" cy="571800"/>
          </a:xfrm>
          <a:prstGeom prst="straightConnector1">
            <a:avLst/>
          </a:prstGeom>
          <a:noFill/>
          <a:ln w="28575" cap="flat" cmpd="sng">
            <a:solidFill>
              <a:srgbClr val="434343"/>
            </a:solidFill>
            <a:prstDash val="solid"/>
            <a:round/>
            <a:headEnd type="none" w="sm" len="sm"/>
            <a:tailEnd type="triangle" w="med" len="med"/>
          </a:ln>
        </p:spPr>
      </p:cxnSp>
      <p:cxnSp>
        <p:nvCxnSpPr>
          <p:cNvPr id="228" name="Google Shape;228;p42"/>
          <p:cNvCxnSpPr/>
          <p:nvPr/>
        </p:nvCxnSpPr>
        <p:spPr>
          <a:xfrm>
            <a:off x="6695865" y="5068429"/>
            <a:ext cx="0" cy="684000"/>
          </a:xfrm>
          <a:prstGeom prst="straightConnector1">
            <a:avLst/>
          </a:prstGeom>
          <a:noFill/>
          <a:ln w="28575" cap="flat" cmpd="sng">
            <a:solidFill>
              <a:srgbClr val="434343"/>
            </a:solidFill>
            <a:prstDash val="solid"/>
            <a:round/>
            <a:headEnd type="none" w="sm" len="sm"/>
            <a:tailEnd type="triangle" w="med" len="med"/>
          </a:ln>
        </p:spPr>
      </p:cxnSp>
      <p:sp>
        <p:nvSpPr>
          <p:cNvPr id="229" name="Google Shape;229;p42"/>
          <p:cNvSpPr txBox="1"/>
          <p:nvPr/>
        </p:nvSpPr>
        <p:spPr>
          <a:xfrm>
            <a:off x="1748614" y="4371701"/>
            <a:ext cx="7999200" cy="833400"/>
          </a:xfrm>
          <a:prstGeom prst="rect">
            <a:avLst/>
          </a:prstGeom>
          <a:solidFill>
            <a:srgbClr val="008237"/>
          </a:solidFill>
          <a:ln>
            <a:noFill/>
          </a:ln>
        </p:spPr>
        <p:txBody>
          <a:bodyPr spcFirstLastPara="1" wrap="square" lIns="137625" tIns="137625" rIns="137625" bIns="137625" anchor="t" anchorCtr="0">
            <a:noAutofit/>
          </a:bodyPr>
          <a:lstStyle/>
          <a:p>
            <a:pPr marL="0" marR="0" lvl="0" indent="0" algn="ctr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300" b="1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Independent Task </a:t>
            </a:r>
            <a:endParaRPr sz="3300" b="1" i="0" u="none" strike="noStrike" cap="none">
              <a:solidFill>
                <a:srgbClr val="FFFFFF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230" name="Google Shape;230;p42"/>
          <p:cNvSpPr txBox="1"/>
          <p:nvPr/>
        </p:nvSpPr>
        <p:spPr>
          <a:xfrm>
            <a:off x="1748614" y="1585839"/>
            <a:ext cx="7999200" cy="8334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txBody>
          <a:bodyPr spcFirstLastPara="1" wrap="square" lIns="137625" tIns="137625" rIns="137625" bIns="137625" anchor="t" anchorCtr="0">
            <a:noAutofit/>
          </a:bodyPr>
          <a:lstStyle/>
          <a:p>
            <a:pPr marL="0" marR="0" lvl="0" indent="0" algn="ctr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000" b="1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rPr>
              <a:t>To recap doubles within 20 </a:t>
            </a:r>
            <a:endParaRPr sz="3000" b="1" i="0" u="none" strike="noStrike" cap="none">
              <a:solidFill>
                <a:schemeClr val="lt1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" name="Google Shape;235;p43"/>
          <p:cNvSpPr txBox="1">
            <a:spLocks noGrp="1"/>
          </p:cNvSpPr>
          <p:nvPr>
            <p:ph type="sldNum" idx="12"/>
          </p:nvPr>
        </p:nvSpPr>
        <p:spPr>
          <a:xfrm>
            <a:off x="692070" y="7189568"/>
            <a:ext cx="1085700" cy="27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Montserrat Medium"/>
              <a:buNone/>
            </a:pPr>
            <a:fld id="{00000000-1234-1234-1234-123412341234}" type="slidenum">
              <a:rPr lang="en-GB"/>
              <a:t>3</a:t>
            </a:fld>
            <a:endParaRPr/>
          </a:p>
        </p:txBody>
      </p:sp>
      <p:sp>
        <p:nvSpPr>
          <p:cNvPr id="236" name="Google Shape;236;p43"/>
          <p:cNvSpPr/>
          <p:nvPr/>
        </p:nvSpPr>
        <p:spPr>
          <a:xfrm>
            <a:off x="450411" y="255248"/>
            <a:ext cx="5277600" cy="991200"/>
          </a:xfrm>
          <a:prstGeom prst="rect">
            <a:avLst/>
          </a:prstGeom>
          <a:solidFill>
            <a:schemeClr val="dk1"/>
          </a:solidFill>
          <a:ln>
            <a:noFill/>
          </a:ln>
        </p:spPr>
        <p:txBody>
          <a:bodyPr spcFirstLastPara="1" wrap="square" lIns="103225" tIns="51600" rIns="103225" bIns="51600" anchor="t" anchorCtr="0">
            <a:noAutofit/>
          </a:bodyPr>
          <a:lstStyle/>
          <a:p>
            <a:pPr marL="0" marR="0" lvl="0" indent="0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5000" b="1" i="0" u="none" strike="noStrike" cap="none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rPr>
              <a:t>You will need…</a:t>
            </a:r>
            <a:endParaRPr sz="1600">
              <a:solidFill>
                <a:schemeClr val="dk2"/>
              </a:solidFill>
            </a:endParaRPr>
          </a:p>
        </p:txBody>
      </p:sp>
      <p:sp>
        <p:nvSpPr>
          <p:cNvPr id="237" name="Google Shape;237;p43"/>
          <p:cNvSpPr txBox="1"/>
          <p:nvPr/>
        </p:nvSpPr>
        <p:spPr>
          <a:xfrm>
            <a:off x="158675" y="2651600"/>
            <a:ext cx="3244200" cy="680100"/>
          </a:xfrm>
          <a:prstGeom prst="rect">
            <a:avLst/>
          </a:prstGeom>
          <a:solidFill>
            <a:srgbClr val="008237"/>
          </a:solidFill>
          <a:ln>
            <a:noFill/>
          </a:ln>
        </p:spPr>
        <p:txBody>
          <a:bodyPr spcFirstLastPara="1" wrap="square" lIns="137625" tIns="135475" rIns="137625" bIns="137625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600" b="1" i="0" u="none" strike="noStrike" cap="none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rPr>
              <a:t>Item 1</a:t>
            </a:r>
            <a:endParaRPr sz="1600"/>
          </a:p>
        </p:txBody>
      </p:sp>
      <p:sp>
        <p:nvSpPr>
          <p:cNvPr id="238" name="Google Shape;238;p43"/>
          <p:cNvSpPr txBox="1"/>
          <p:nvPr/>
        </p:nvSpPr>
        <p:spPr>
          <a:xfrm>
            <a:off x="3801774" y="2651600"/>
            <a:ext cx="3244200" cy="680100"/>
          </a:xfrm>
          <a:prstGeom prst="rect">
            <a:avLst/>
          </a:prstGeom>
          <a:solidFill>
            <a:srgbClr val="008237"/>
          </a:solidFill>
          <a:ln>
            <a:noFill/>
          </a:ln>
        </p:spPr>
        <p:txBody>
          <a:bodyPr spcFirstLastPara="1" wrap="square" lIns="137625" tIns="135475" rIns="137625" bIns="137625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600" b="1" i="0" u="none" strike="noStrike" cap="none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rPr>
              <a:t>Item 2</a:t>
            </a:r>
            <a:endParaRPr sz="1600"/>
          </a:p>
        </p:txBody>
      </p:sp>
      <p:sp>
        <p:nvSpPr>
          <p:cNvPr id="239" name="Google Shape;239;p43"/>
          <p:cNvSpPr txBox="1"/>
          <p:nvPr/>
        </p:nvSpPr>
        <p:spPr>
          <a:xfrm>
            <a:off x="333457" y="3309716"/>
            <a:ext cx="3244200" cy="991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03225" tIns="103225" rIns="103225" bIns="1032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4500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rPr>
              <a:t>Pencil </a:t>
            </a:r>
            <a:endParaRPr sz="4500">
              <a:solidFill>
                <a:schemeClr val="dk2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240" name="Google Shape;240;p43"/>
          <p:cNvSpPr txBox="1"/>
          <p:nvPr/>
        </p:nvSpPr>
        <p:spPr>
          <a:xfrm>
            <a:off x="3824142" y="3346834"/>
            <a:ext cx="3244200" cy="991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03225" tIns="103225" rIns="103225" bIns="1032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4500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rPr>
              <a:t>Paper</a:t>
            </a:r>
            <a:endParaRPr sz="4500">
              <a:solidFill>
                <a:schemeClr val="dk2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  <p:pic>
        <p:nvPicPr>
          <p:cNvPr id="241" name="Google Shape;241;p43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961378" y="4144428"/>
            <a:ext cx="1826388" cy="1775258"/>
          </a:xfrm>
          <a:prstGeom prst="rect">
            <a:avLst/>
          </a:prstGeom>
          <a:noFill/>
          <a:ln>
            <a:noFill/>
          </a:ln>
        </p:spPr>
      </p:pic>
      <p:pic>
        <p:nvPicPr>
          <p:cNvPr id="242" name="Google Shape;242;p43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4604350" y="4261826"/>
            <a:ext cx="1826375" cy="2643200"/>
          </a:xfrm>
          <a:prstGeom prst="rect">
            <a:avLst/>
          </a:prstGeom>
          <a:noFill/>
          <a:ln>
            <a:noFill/>
          </a:ln>
        </p:spPr>
      </p:pic>
      <p:sp>
        <p:nvSpPr>
          <p:cNvPr id="243" name="Google Shape;243;p43"/>
          <p:cNvSpPr txBox="1"/>
          <p:nvPr/>
        </p:nvSpPr>
        <p:spPr>
          <a:xfrm>
            <a:off x="1908667" y="5659162"/>
            <a:ext cx="692100" cy="406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800" tIns="68800" rIns="68800" bIns="688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900"/>
              <a:t>Source: Free SVG</a:t>
            </a:r>
            <a:endParaRPr sz="900"/>
          </a:p>
        </p:txBody>
      </p:sp>
      <p:sp>
        <p:nvSpPr>
          <p:cNvPr id="244" name="Google Shape;244;p43"/>
          <p:cNvSpPr txBox="1"/>
          <p:nvPr/>
        </p:nvSpPr>
        <p:spPr>
          <a:xfrm>
            <a:off x="5595936" y="6179842"/>
            <a:ext cx="692100" cy="406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800" tIns="68800" rIns="68800" bIns="688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900"/>
              <a:t>Source: Free SVG</a:t>
            </a:r>
            <a:endParaRPr sz="900"/>
          </a:p>
        </p:txBody>
      </p:sp>
      <p:sp>
        <p:nvSpPr>
          <p:cNvPr id="245" name="Google Shape;245;p43"/>
          <p:cNvSpPr txBox="1"/>
          <p:nvPr/>
        </p:nvSpPr>
        <p:spPr>
          <a:xfrm>
            <a:off x="7507123" y="2651600"/>
            <a:ext cx="3244200" cy="680100"/>
          </a:xfrm>
          <a:prstGeom prst="rect">
            <a:avLst/>
          </a:prstGeom>
          <a:solidFill>
            <a:srgbClr val="008237"/>
          </a:solidFill>
          <a:ln>
            <a:noFill/>
          </a:ln>
        </p:spPr>
        <p:txBody>
          <a:bodyPr spcFirstLastPara="1" wrap="square" lIns="137625" tIns="135475" rIns="137625" bIns="137625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600" b="1" i="0" u="none" strike="noStrike" cap="none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rPr>
              <a:t>Item </a:t>
            </a:r>
            <a:r>
              <a:rPr lang="en-GB" sz="2600" b="1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rPr>
              <a:t>3</a:t>
            </a:r>
            <a:endParaRPr sz="1600"/>
          </a:p>
        </p:txBody>
      </p:sp>
      <p:pic>
        <p:nvPicPr>
          <p:cNvPr id="246" name="Google Shape;246;p43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7969353" y="4662918"/>
            <a:ext cx="2655314" cy="2242106"/>
          </a:xfrm>
          <a:prstGeom prst="rect">
            <a:avLst/>
          </a:prstGeom>
          <a:noFill/>
          <a:ln>
            <a:noFill/>
          </a:ln>
        </p:spPr>
      </p:pic>
      <p:sp>
        <p:nvSpPr>
          <p:cNvPr id="247" name="Google Shape;247;p43"/>
          <p:cNvSpPr txBox="1"/>
          <p:nvPr/>
        </p:nvSpPr>
        <p:spPr>
          <a:xfrm>
            <a:off x="7314818" y="3346777"/>
            <a:ext cx="3862200" cy="1493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03225" tIns="103225" rIns="103225" bIns="1032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4500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rPr>
              <a:t>Part, whole model   </a:t>
            </a:r>
            <a:endParaRPr sz="4500">
              <a:solidFill>
                <a:schemeClr val="dk2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2" name="Google Shape;252;p44"/>
          <p:cNvSpPr txBox="1">
            <a:spLocks noGrp="1"/>
          </p:cNvSpPr>
          <p:nvPr>
            <p:ph type="sldNum" idx="12"/>
          </p:nvPr>
        </p:nvSpPr>
        <p:spPr>
          <a:xfrm>
            <a:off x="692070" y="7189568"/>
            <a:ext cx="1085700" cy="27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Montserrat Medium"/>
              <a:buNone/>
            </a:pPr>
            <a:fld id="{00000000-1234-1234-1234-123412341234}" type="slidenum">
              <a:rPr lang="en-GB"/>
              <a:t>4</a:t>
            </a:fld>
            <a:endParaRPr/>
          </a:p>
        </p:txBody>
      </p:sp>
      <p:sp>
        <p:nvSpPr>
          <p:cNvPr id="253" name="Google Shape;253;p44"/>
          <p:cNvSpPr/>
          <p:nvPr/>
        </p:nvSpPr>
        <p:spPr>
          <a:xfrm>
            <a:off x="450400" y="255250"/>
            <a:ext cx="9253500" cy="1069800"/>
          </a:xfrm>
          <a:prstGeom prst="rect">
            <a:avLst/>
          </a:prstGeom>
          <a:solidFill>
            <a:srgbClr val="8E7CC3"/>
          </a:solidFill>
          <a:ln>
            <a:noFill/>
          </a:ln>
        </p:spPr>
        <p:txBody>
          <a:bodyPr spcFirstLastPara="1" wrap="square" lIns="103225" tIns="51600" rIns="103225" bIns="51600" anchor="t" anchorCtr="0">
            <a:noAutofit/>
          </a:bodyPr>
          <a:lstStyle/>
          <a:p>
            <a:pPr marL="0" marR="0" lvl="0" indent="0" algn="ctr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4700" b="1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If I know…, Then I know...</a:t>
            </a:r>
            <a:endParaRPr sz="1300" b="1">
              <a:solidFill>
                <a:srgbClr val="FFFFFF"/>
              </a:solidFill>
            </a:endParaRPr>
          </a:p>
        </p:txBody>
      </p:sp>
      <p:pic>
        <p:nvPicPr>
          <p:cNvPr id="254" name="Google Shape;254;p44"/>
          <p:cNvPicPr preferRelativeResize="0"/>
          <p:nvPr/>
        </p:nvPicPr>
        <p:blipFill rotWithShape="1">
          <a:blip r:embed="rId3">
            <a:alphaModFix/>
          </a:blip>
          <a:srcRect r="57956"/>
          <a:stretch/>
        </p:blipFill>
        <p:spPr>
          <a:xfrm>
            <a:off x="206150" y="1404875"/>
            <a:ext cx="4843649" cy="3893249"/>
          </a:xfrm>
          <a:prstGeom prst="rect">
            <a:avLst/>
          </a:prstGeom>
          <a:noFill/>
          <a:ln>
            <a:noFill/>
          </a:ln>
        </p:spPr>
      </p:pic>
      <p:pic>
        <p:nvPicPr>
          <p:cNvPr id="255" name="Google Shape;255;p44"/>
          <p:cNvPicPr preferRelativeResize="0"/>
          <p:nvPr/>
        </p:nvPicPr>
        <p:blipFill rotWithShape="1">
          <a:blip r:embed="rId3">
            <a:alphaModFix/>
          </a:blip>
          <a:srcRect l="57956"/>
          <a:stretch/>
        </p:blipFill>
        <p:spPr>
          <a:xfrm>
            <a:off x="4952750" y="2767900"/>
            <a:ext cx="5121863" cy="41168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0" name="Google Shape;260;p45"/>
          <p:cNvSpPr txBox="1">
            <a:spLocks noGrp="1"/>
          </p:cNvSpPr>
          <p:nvPr>
            <p:ph type="sldNum" idx="12"/>
          </p:nvPr>
        </p:nvSpPr>
        <p:spPr>
          <a:xfrm>
            <a:off x="692070" y="7189568"/>
            <a:ext cx="1085700" cy="27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Montserrat Medium"/>
              <a:buNone/>
            </a:pPr>
            <a:fld id="{00000000-1234-1234-1234-123412341234}" type="slidenum">
              <a:rPr lang="en-GB"/>
              <a:t>5</a:t>
            </a:fld>
            <a:endParaRPr/>
          </a:p>
        </p:txBody>
      </p:sp>
      <p:sp>
        <p:nvSpPr>
          <p:cNvPr id="261" name="Google Shape;261;p45"/>
          <p:cNvSpPr/>
          <p:nvPr/>
        </p:nvSpPr>
        <p:spPr>
          <a:xfrm>
            <a:off x="280163" y="123537"/>
            <a:ext cx="6151200" cy="991200"/>
          </a:xfrm>
          <a:prstGeom prst="rect">
            <a:avLst/>
          </a:prstGeom>
          <a:solidFill>
            <a:schemeClr val="dk1"/>
          </a:solidFill>
          <a:ln>
            <a:noFill/>
          </a:ln>
        </p:spPr>
        <p:txBody>
          <a:bodyPr spcFirstLastPara="1" wrap="square" lIns="103225" tIns="51600" rIns="103225" bIns="51600" anchor="t" anchorCtr="0">
            <a:noAutofit/>
          </a:bodyPr>
          <a:lstStyle/>
          <a:p>
            <a:pPr marL="0" marR="0" lvl="0" indent="0" algn="ctr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5000" b="1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rPr>
              <a:t>New Learning</a:t>
            </a:r>
            <a:endParaRPr sz="1600">
              <a:solidFill>
                <a:schemeClr val="dk2"/>
              </a:solidFill>
            </a:endParaRPr>
          </a:p>
        </p:txBody>
      </p:sp>
      <p:pic>
        <p:nvPicPr>
          <p:cNvPr id="262" name="Google Shape;262;p45"/>
          <p:cNvPicPr preferRelativeResize="0"/>
          <p:nvPr/>
        </p:nvPicPr>
        <p:blipFill rotWithShape="1">
          <a:blip r:embed="rId3">
            <a:alphaModFix/>
          </a:blip>
          <a:srcRect l="4311" t="33601" r="3751" b="17967"/>
          <a:stretch/>
        </p:blipFill>
        <p:spPr>
          <a:xfrm>
            <a:off x="3228314" y="3543907"/>
            <a:ext cx="7509833" cy="3085918"/>
          </a:xfrm>
          <a:prstGeom prst="rect">
            <a:avLst/>
          </a:prstGeom>
          <a:noFill/>
          <a:ln>
            <a:noFill/>
          </a:ln>
        </p:spPr>
      </p:pic>
      <p:sp>
        <p:nvSpPr>
          <p:cNvPr id="263" name="Google Shape;263;p45"/>
          <p:cNvSpPr txBox="1"/>
          <p:nvPr/>
        </p:nvSpPr>
        <p:spPr>
          <a:xfrm>
            <a:off x="173475" y="3957794"/>
            <a:ext cx="2977200" cy="12984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txBody>
          <a:bodyPr spcFirstLastPara="1" wrap="square" lIns="68800" tIns="68800" rIns="68800" bIns="68800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400" b="1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Buy one get one free. </a:t>
            </a:r>
            <a:endParaRPr sz="3400" b="1">
              <a:solidFill>
                <a:srgbClr val="FFFFFF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264" name="Google Shape;264;p45"/>
          <p:cNvSpPr txBox="1"/>
          <p:nvPr/>
        </p:nvSpPr>
        <p:spPr>
          <a:xfrm>
            <a:off x="3982570" y="2093043"/>
            <a:ext cx="5391600" cy="1298400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txBody>
          <a:bodyPr spcFirstLastPara="1" wrap="square" lIns="68800" tIns="68800" rIns="68800" bIns="68800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400" b="1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How many batteries did I get altogether? </a:t>
            </a:r>
            <a:endParaRPr sz="3400" b="1">
              <a:solidFill>
                <a:srgbClr val="FFFFFF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9" name="Google Shape;269;p46"/>
          <p:cNvSpPr txBox="1">
            <a:spLocks noGrp="1"/>
          </p:cNvSpPr>
          <p:nvPr>
            <p:ph type="sldNum" idx="12"/>
          </p:nvPr>
        </p:nvSpPr>
        <p:spPr>
          <a:xfrm>
            <a:off x="692070" y="7189568"/>
            <a:ext cx="1085700" cy="27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Montserrat Medium"/>
              <a:buNone/>
            </a:pPr>
            <a:fld id="{00000000-1234-1234-1234-123412341234}" type="slidenum">
              <a:rPr lang="en-GB"/>
              <a:t>6</a:t>
            </a:fld>
            <a:endParaRPr/>
          </a:p>
        </p:txBody>
      </p:sp>
      <p:pic>
        <p:nvPicPr>
          <p:cNvPr id="270" name="Google Shape;270;p46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34400" y="1009780"/>
            <a:ext cx="9840351" cy="5056846"/>
          </a:xfrm>
          <a:prstGeom prst="rect">
            <a:avLst/>
          </a:prstGeom>
          <a:noFill/>
          <a:ln>
            <a:noFill/>
          </a:ln>
        </p:spPr>
      </p:pic>
      <p:sp>
        <p:nvSpPr>
          <p:cNvPr id="271" name="Google Shape;271;p46"/>
          <p:cNvSpPr/>
          <p:nvPr/>
        </p:nvSpPr>
        <p:spPr>
          <a:xfrm>
            <a:off x="2145788" y="2537445"/>
            <a:ext cx="7320600" cy="1731000"/>
          </a:xfrm>
          <a:prstGeom prst="ellipse">
            <a:avLst/>
          </a:prstGeom>
          <a:noFill/>
          <a:ln w="114300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68800" tIns="68800" rIns="68800" bIns="688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72" name="Google Shape;272;p46"/>
          <p:cNvSpPr/>
          <p:nvPr/>
        </p:nvSpPr>
        <p:spPr>
          <a:xfrm>
            <a:off x="2145788" y="4586695"/>
            <a:ext cx="7320600" cy="1731000"/>
          </a:xfrm>
          <a:prstGeom prst="ellipse">
            <a:avLst/>
          </a:prstGeom>
          <a:noFill/>
          <a:ln w="114300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68800" tIns="68800" rIns="68800" bIns="688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2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7" name="Google Shape;277;p47"/>
          <p:cNvSpPr txBox="1">
            <a:spLocks noGrp="1"/>
          </p:cNvSpPr>
          <p:nvPr>
            <p:ph type="sldNum" idx="12"/>
          </p:nvPr>
        </p:nvSpPr>
        <p:spPr>
          <a:xfrm>
            <a:off x="692070" y="7189568"/>
            <a:ext cx="1085700" cy="27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Montserrat Medium"/>
              <a:buNone/>
            </a:pPr>
            <a:fld id="{00000000-1234-1234-1234-123412341234}" type="slidenum">
              <a:rPr lang="en-GB"/>
              <a:t>7</a:t>
            </a:fld>
            <a:endParaRPr/>
          </a:p>
        </p:txBody>
      </p:sp>
      <p:sp>
        <p:nvSpPr>
          <p:cNvPr id="278" name="Google Shape;278;p47"/>
          <p:cNvSpPr/>
          <p:nvPr/>
        </p:nvSpPr>
        <p:spPr>
          <a:xfrm>
            <a:off x="450421" y="255248"/>
            <a:ext cx="6151200" cy="991200"/>
          </a:xfrm>
          <a:prstGeom prst="rect">
            <a:avLst/>
          </a:prstGeom>
          <a:solidFill>
            <a:schemeClr val="dk1"/>
          </a:solidFill>
          <a:ln>
            <a:noFill/>
          </a:ln>
        </p:spPr>
        <p:txBody>
          <a:bodyPr spcFirstLastPara="1" wrap="square" lIns="103225" tIns="51600" rIns="103225" bIns="51600" anchor="t" anchorCtr="0">
            <a:noAutofit/>
          </a:bodyPr>
          <a:lstStyle/>
          <a:p>
            <a:pPr marL="0" marR="0" lvl="0" indent="0" algn="ctr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5000" b="1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rPr>
              <a:t>New Learning</a:t>
            </a:r>
            <a:endParaRPr sz="1600">
              <a:solidFill>
                <a:schemeClr val="dk2"/>
              </a:solidFill>
            </a:endParaRPr>
          </a:p>
        </p:txBody>
      </p:sp>
      <p:pic>
        <p:nvPicPr>
          <p:cNvPr id="279" name="Google Shape;279;p47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875411" y="1377107"/>
            <a:ext cx="8643432" cy="3914546"/>
          </a:xfrm>
          <a:prstGeom prst="rect">
            <a:avLst/>
          </a:prstGeom>
          <a:noFill/>
          <a:ln>
            <a:noFill/>
          </a:ln>
        </p:spPr>
      </p:pic>
      <p:sp>
        <p:nvSpPr>
          <p:cNvPr id="280" name="Google Shape;280;p47"/>
          <p:cNvSpPr txBox="1"/>
          <p:nvPr/>
        </p:nvSpPr>
        <p:spPr>
          <a:xfrm>
            <a:off x="646811" y="5606223"/>
            <a:ext cx="9449700" cy="801600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txBody>
          <a:bodyPr spcFirstLastPara="1" wrap="square" lIns="68800" tIns="68800" rIns="68800" bIns="68800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4200" b="1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I pay for three but I get _______. </a:t>
            </a:r>
            <a:endParaRPr sz="4200" b="1">
              <a:solidFill>
                <a:srgbClr val="FFFFFF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  <p:grpSp>
        <p:nvGrpSpPr>
          <p:cNvPr id="281" name="Google Shape;281;p47"/>
          <p:cNvGrpSpPr/>
          <p:nvPr/>
        </p:nvGrpSpPr>
        <p:grpSpPr>
          <a:xfrm>
            <a:off x="11670334" y="3883095"/>
            <a:ext cx="1491041" cy="1676483"/>
            <a:chOff x="7446925" y="1386800"/>
            <a:chExt cx="1158900" cy="1215900"/>
          </a:xfrm>
        </p:grpSpPr>
        <p:sp>
          <p:nvSpPr>
            <p:cNvPr id="282" name="Google Shape;282;p47"/>
            <p:cNvSpPr/>
            <p:nvPr/>
          </p:nvSpPr>
          <p:spPr>
            <a:xfrm>
              <a:off x="7446925" y="1386800"/>
              <a:ext cx="1158900" cy="1215900"/>
            </a:xfrm>
            <a:prstGeom prst="rect">
              <a:avLst/>
            </a:prstGeom>
            <a:solidFill>
              <a:srgbClr val="00468C"/>
            </a:solidFill>
            <a:ln w="9525" cap="flat" cmpd="sng">
              <a:solidFill>
                <a:srgbClr val="434343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77700" tIns="77700" rIns="77700" bIns="77700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pic>
          <p:nvPicPr>
            <p:cNvPr id="283" name="Google Shape;283;p47" descr="A picture containing table&#10;&#10;Description automatically generated"/>
            <p:cNvPicPr preferRelativeResize="0"/>
            <p:nvPr/>
          </p:nvPicPr>
          <p:blipFill rotWithShape="1">
            <a:blip r:embed="rId4">
              <a:alphaModFix/>
            </a:blip>
            <a:srcRect b="20019"/>
            <a:stretch/>
          </p:blipFill>
          <p:spPr>
            <a:xfrm>
              <a:off x="7630975" y="1489297"/>
              <a:ext cx="786875" cy="1113324"/>
            </a:xfrm>
            <a:prstGeom prst="rect">
              <a:avLst/>
            </a:prstGeom>
            <a:noFill/>
            <a:ln>
              <a:noFill/>
            </a:ln>
          </p:spPr>
        </p:pic>
      </p:grpSp>
      <p:sp>
        <p:nvSpPr>
          <p:cNvPr id="284" name="Google Shape;284;p47"/>
          <p:cNvSpPr txBox="1"/>
          <p:nvPr/>
        </p:nvSpPr>
        <p:spPr>
          <a:xfrm>
            <a:off x="8098054" y="5512141"/>
            <a:ext cx="1085700" cy="489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800" tIns="68800" rIns="68800" bIns="688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4200" b="1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six</a:t>
            </a:r>
            <a:endParaRPr sz="4200" b="1">
              <a:solidFill>
                <a:srgbClr val="FFFFFF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2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2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9" name="Google Shape;289;p48"/>
          <p:cNvSpPr txBox="1">
            <a:spLocks noGrp="1"/>
          </p:cNvSpPr>
          <p:nvPr>
            <p:ph type="sldNum" idx="12"/>
          </p:nvPr>
        </p:nvSpPr>
        <p:spPr>
          <a:xfrm>
            <a:off x="692070" y="7189568"/>
            <a:ext cx="1085700" cy="27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Montserrat Medium"/>
              <a:buNone/>
            </a:pPr>
            <a:fld id="{00000000-1234-1234-1234-123412341234}" type="slidenum">
              <a:rPr lang="en-GB"/>
              <a:t>8</a:t>
            </a:fld>
            <a:endParaRPr/>
          </a:p>
        </p:txBody>
      </p:sp>
      <p:sp>
        <p:nvSpPr>
          <p:cNvPr id="290" name="Google Shape;290;p48"/>
          <p:cNvSpPr/>
          <p:nvPr/>
        </p:nvSpPr>
        <p:spPr>
          <a:xfrm>
            <a:off x="268999" y="255248"/>
            <a:ext cx="13677300" cy="991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03225" tIns="51600" rIns="103225" bIns="51600" anchor="t" anchorCtr="0">
            <a:noAutofit/>
          </a:bodyPr>
          <a:lstStyle/>
          <a:p>
            <a:pPr marL="0" marR="0" lvl="0" indent="0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600"/>
          </a:p>
        </p:txBody>
      </p:sp>
      <p:sp>
        <p:nvSpPr>
          <p:cNvPr id="291" name="Google Shape;291;p48"/>
          <p:cNvSpPr/>
          <p:nvPr/>
        </p:nvSpPr>
        <p:spPr>
          <a:xfrm>
            <a:off x="269014" y="116243"/>
            <a:ext cx="6574500" cy="991200"/>
          </a:xfrm>
          <a:prstGeom prst="rect">
            <a:avLst/>
          </a:prstGeom>
          <a:solidFill>
            <a:schemeClr val="dk1"/>
          </a:solidFill>
          <a:ln>
            <a:noFill/>
          </a:ln>
        </p:spPr>
        <p:txBody>
          <a:bodyPr spcFirstLastPara="1" wrap="square" lIns="103225" tIns="51600" rIns="103225" bIns="51600" anchor="t" anchorCtr="0">
            <a:noAutofit/>
          </a:bodyPr>
          <a:lstStyle/>
          <a:p>
            <a:pPr marL="0" marR="0" lvl="0" indent="0" algn="ctr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5000" b="1" i="0" u="none" strike="noStrike" cap="none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rPr>
              <a:t>Develop Learning</a:t>
            </a:r>
            <a:endParaRPr sz="1600">
              <a:solidFill>
                <a:schemeClr val="dk2"/>
              </a:solidFill>
            </a:endParaRPr>
          </a:p>
        </p:txBody>
      </p:sp>
      <p:pic>
        <p:nvPicPr>
          <p:cNvPr id="292" name="Google Shape;292;p48"/>
          <p:cNvPicPr preferRelativeResize="0"/>
          <p:nvPr/>
        </p:nvPicPr>
        <p:blipFill rotWithShape="1">
          <a:blip r:embed="rId3">
            <a:alphaModFix/>
          </a:blip>
          <a:srcRect t="23265"/>
          <a:stretch/>
        </p:blipFill>
        <p:spPr>
          <a:xfrm>
            <a:off x="158676" y="1282572"/>
            <a:ext cx="5637319" cy="4788133"/>
          </a:xfrm>
          <a:prstGeom prst="rect">
            <a:avLst/>
          </a:prstGeom>
          <a:noFill/>
          <a:ln>
            <a:noFill/>
          </a:ln>
        </p:spPr>
      </p:pic>
      <p:pic>
        <p:nvPicPr>
          <p:cNvPr id="293" name="Google Shape;293;p48"/>
          <p:cNvPicPr preferRelativeResize="0"/>
          <p:nvPr/>
        </p:nvPicPr>
        <p:blipFill rotWithShape="1">
          <a:blip r:embed="rId3">
            <a:alphaModFix/>
          </a:blip>
          <a:srcRect b="77057"/>
          <a:stretch/>
        </p:blipFill>
        <p:spPr>
          <a:xfrm>
            <a:off x="7239605" y="3926369"/>
            <a:ext cx="5637319" cy="1431556"/>
          </a:xfrm>
          <a:prstGeom prst="rect">
            <a:avLst/>
          </a:prstGeom>
          <a:noFill/>
          <a:ln>
            <a:noFill/>
          </a:ln>
        </p:spPr>
      </p:pic>
      <p:sp>
        <p:nvSpPr>
          <p:cNvPr id="294" name="Google Shape;294;p48"/>
          <p:cNvSpPr txBox="1"/>
          <p:nvPr/>
        </p:nvSpPr>
        <p:spPr>
          <a:xfrm>
            <a:off x="7498243" y="4053130"/>
            <a:ext cx="938700" cy="1178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800" tIns="68800" rIns="68800" bIns="68800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6000">
                <a:latin typeface="Montserrat"/>
                <a:ea typeface="Montserrat"/>
                <a:cs typeface="Montserrat"/>
                <a:sym typeface="Montserrat"/>
              </a:rPr>
              <a:t>9</a:t>
            </a:r>
            <a:endParaRPr sz="6000">
              <a:latin typeface="Montserrat"/>
              <a:ea typeface="Montserrat"/>
              <a:cs typeface="Montserrat"/>
              <a:sym typeface="Montserrat"/>
            </a:endParaRPr>
          </a:p>
        </p:txBody>
      </p:sp>
      <p:grpSp>
        <p:nvGrpSpPr>
          <p:cNvPr id="295" name="Google Shape;295;p48"/>
          <p:cNvGrpSpPr/>
          <p:nvPr/>
        </p:nvGrpSpPr>
        <p:grpSpPr>
          <a:xfrm>
            <a:off x="7784134" y="377895"/>
            <a:ext cx="1491041" cy="1676483"/>
            <a:chOff x="7446925" y="1386800"/>
            <a:chExt cx="1158900" cy="1215900"/>
          </a:xfrm>
        </p:grpSpPr>
        <p:sp>
          <p:nvSpPr>
            <p:cNvPr id="296" name="Google Shape;296;p48"/>
            <p:cNvSpPr/>
            <p:nvPr/>
          </p:nvSpPr>
          <p:spPr>
            <a:xfrm>
              <a:off x="7446925" y="1386800"/>
              <a:ext cx="1158900" cy="1215900"/>
            </a:xfrm>
            <a:prstGeom prst="rect">
              <a:avLst/>
            </a:prstGeom>
            <a:solidFill>
              <a:srgbClr val="00468C"/>
            </a:solidFill>
            <a:ln w="9525" cap="flat" cmpd="sng">
              <a:solidFill>
                <a:srgbClr val="434343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77700" tIns="77700" rIns="77700" bIns="77700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pic>
          <p:nvPicPr>
            <p:cNvPr id="297" name="Google Shape;297;p48" descr="A picture containing table&#10;&#10;Description automatically generated"/>
            <p:cNvPicPr preferRelativeResize="0"/>
            <p:nvPr/>
          </p:nvPicPr>
          <p:blipFill rotWithShape="1">
            <a:blip r:embed="rId4">
              <a:alphaModFix/>
            </a:blip>
            <a:srcRect b="20019"/>
            <a:stretch/>
          </p:blipFill>
          <p:spPr>
            <a:xfrm>
              <a:off x="7630975" y="1489297"/>
              <a:ext cx="786875" cy="1113324"/>
            </a:xfrm>
            <a:prstGeom prst="rect">
              <a:avLst/>
            </a:prstGeom>
            <a:noFill/>
            <a:ln>
              <a:noFill/>
            </a:ln>
          </p:spPr>
        </p:pic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2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2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2" name="Google Shape;302;p49"/>
          <p:cNvSpPr txBox="1">
            <a:spLocks noGrp="1"/>
          </p:cNvSpPr>
          <p:nvPr>
            <p:ph type="sldNum" idx="12"/>
          </p:nvPr>
        </p:nvSpPr>
        <p:spPr>
          <a:xfrm>
            <a:off x="692070" y="7189568"/>
            <a:ext cx="1085700" cy="27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Montserrat Medium"/>
              <a:buNone/>
            </a:pPr>
            <a:fld id="{00000000-1234-1234-1234-123412341234}" type="slidenum">
              <a:rPr lang="en-GB"/>
              <a:t>9</a:t>
            </a:fld>
            <a:endParaRPr/>
          </a:p>
        </p:txBody>
      </p:sp>
      <p:pic>
        <p:nvPicPr>
          <p:cNvPr id="303" name="Google Shape;303;p49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89250" y="1791425"/>
            <a:ext cx="9785501" cy="36649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0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8" name="Google Shape;308;p50"/>
          <p:cNvSpPr txBox="1">
            <a:spLocks noGrp="1"/>
          </p:cNvSpPr>
          <p:nvPr>
            <p:ph type="sldNum" idx="12"/>
          </p:nvPr>
        </p:nvSpPr>
        <p:spPr>
          <a:xfrm>
            <a:off x="692070" y="7189568"/>
            <a:ext cx="1085700" cy="27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Montserrat Medium"/>
              <a:buNone/>
            </a:pPr>
            <a:fld id="{00000000-1234-1234-1234-123412341234}" type="slidenum">
              <a:rPr lang="en-GB"/>
              <a:t>10</a:t>
            </a:fld>
            <a:endParaRPr/>
          </a:p>
        </p:txBody>
      </p:sp>
      <p:pic>
        <p:nvPicPr>
          <p:cNvPr id="309" name="Google Shape;309;p50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-1" y="75299"/>
            <a:ext cx="5908505" cy="4172825"/>
          </a:xfrm>
          <a:prstGeom prst="rect">
            <a:avLst/>
          </a:prstGeom>
          <a:noFill/>
          <a:ln>
            <a:noFill/>
          </a:ln>
        </p:spPr>
      </p:pic>
      <p:pic>
        <p:nvPicPr>
          <p:cNvPr id="310" name="Google Shape;310;p50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4047873" y="2667000"/>
            <a:ext cx="5802676" cy="4017249"/>
          </a:xfrm>
          <a:prstGeom prst="rect">
            <a:avLst/>
          </a:prstGeom>
          <a:noFill/>
          <a:ln>
            <a:noFill/>
          </a:ln>
        </p:spPr>
      </p:pic>
      <p:sp>
        <p:nvSpPr>
          <p:cNvPr id="311" name="Google Shape;311;p50"/>
          <p:cNvSpPr/>
          <p:nvPr/>
        </p:nvSpPr>
        <p:spPr>
          <a:xfrm>
            <a:off x="3969025" y="4275675"/>
            <a:ext cx="929400" cy="1227000"/>
          </a:xfrm>
          <a:prstGeom prst="rect">
            <a:avLst/>
          </a:prstGeom>
          <a:solidFill>
            <a:srgbClr val="FFFFFF"/>
          </a:solidFill>
          <a:ln w="9525" cap="flat" cmpd="sng">
            <a:solidFill>
              <a:srgbClr val="FFFFFF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6" name="Google Shape;316;p51"/>
          <p:cNvSpPr txBox="1">
            <a:spLocks noGrp="1"/>
          </p:cNvSpPr>
          <p:nvPr>
            <p:ph type="sldNum" idx="12"/>
          </p:nvPr>
        </p:nvSpPr>
        <p:spPr>
          <a:xfrm>
            <a:off x="692070" y="7189568"/>
            <a:ext cx="1085700" cy="27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Montserrat Medium"/>
              <a:buNone/>
            </a:pPr>
            <a:fld id="{00000000-1234-1234-1234-123412341234}" type="slidenum">
              <a:rPr lang="en-GB"/>
              <a:t>11</a:t>
            </a:fld>
            <a:endParaRPr/>
          </a:p>
        </p:txBody>
      </p:sp>
      <p:pic>
        <p:nvPicPr>
          <p:cNvPr id="317" name="Google Shape;317;p51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0" y="39300"/>
            <a:ext cx="6078899" cy="4167776"/>
          </a:xfrm>
          <a:prstGeom prst="rect">
            <a:avLst/>
          </a:prstGeom>
          <a:noFill/>
          <a:ln>
            <a:noFill/>
          </a:ln>
        </p:spPr>
      </p:pic>
      <p:pic>
        <p:nvPicPr>
          <p:cNvPr id="318" name="Google Shape;318;p51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3611900" y="2424375"/>
            <a:ext cx="6328724" cy="4381424"/>
          </a:xfrm>
          <a:prstGeom prst="rect">
            <a:avLst/>
          </a:prstGeom>
          <a:noFill/>
          <a:ln>
            <a:noFill/>
          </a:ln>
        </p:spPr>
      </p:pic>
      <p:sp>
        <p:nvSpPr>
          <p:cNvPr id="319" name="Google Shape;319;p51"/>
          <p:cNvSpPr/>
          <p:nvPr/>
        </p:nvSpPr>
        <p:spPr>
          <a:xfrm>
            <a:off x="126300" y="1420000"/>
            <a:ext cx="3275700" cy="2946600"/>
          </a:xfrm>
          <a:prstGeom prst="ellipse">
            <a:avLst/>
          </a:prstGeom>
          <a:noFill/>
          <a:ln w="114300" cap="flat" cmpd="sng">
            <a:solidFill>
              <a:schemeClr val="accent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68800" tIns="68800" rIns="68800" bIns="688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20" name="Google Shape;320;p51"/>
          <p:cNvSpPr/>
          <p:nvPr/>
        </p:nvSpPr>
        <p:spPr>
          <a:xfrm>
            <a:off x="3539625" y="4126950"/>
            <a:ext cx="966600" cy="1505700"/>
          </a:xfrm>
          <a:prstGeom prst="rect">
            <a:avLst/>
          </a:prstGeom>
          <a:solidFill>
            <a:srgbClr val="FFFFFF"/>
          </a:solidFill>
          <a:ln w="9525" cap="flat" cmpd="sng">
            <a:solidFill>
              <a:srgbClr val="FFFFFF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5" name="Google Shape;325;p52"/>
          <p:cNvSpPr txBox="1">
            <a:spLocks noGrp="1"/>
          </p:cNvSpPr>
          <p:nvPr>
            <p:ph type="sldNum" idx="12"/>
          </p:nvPr>
        </p:nvSpPr>
        <p:spPr>
          <a:xfrm>
            <a:off x="692070" y="7189568"/>
            <a:ext cx="1085700" cy="27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Montserrat Medium"/>
              <a:buNone/>
            </a:pPr>
            <a:fld id="{00000000-1234-1234-1234-123412341234}" type="slidenum">
              <a:rPr lang="en-GB"/>
              <a:t>12</a:t>
            </a:fld>
            <a:endParaRPr/>
          </a:p>
        </p:txBody>
      </p:sp>
      <p:sp>
        <p:nvSpPr>
          <p:cNvPr id="326" name="Google Shape;326;p52"/>
          <p:cNvSpPr/>
          <p:nvPr/>
        </p:nvSpPr>
        <p:spPr>
          <a:xfrm>
            <a:off x="268999" y="255248"/>
            <a:ext cx="13677300" cy="991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03225" tIns="51600" rIns="103225" bIns="51600" anchor="t" anchorCtr="0">
            <a:noAutofit/>
          </a:bodyPr>
          <a:lstStyle/>
          <a:p>
            <a:pPr marL="0" marR="0" lvl="0" indent="0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600"/>
          </a:p>
        </p:txBody>
      </p:sp>
      <p:sp>
        <p:nvSpPr>
          <p:cNvPr id="327" name="Google Shape;327;p52"/>
          <p:cNvSpPr/>
          <p:nvPr/>
        </p:nvSpPr>
        <p:spPr>
          <a:xfrm>
            <a:off x="269005" y="99669"/>
            <a:ext cx="6682200" cy="902100"/>
          </a:xfrm>
          <a:prstGeom prst="rect">
            <a:avLst/>
          </a:prstGeom>
          <a:solidFill>
            <a:schemeClr val="dk1"/>
          </a:solidFill>
          <a:ln>
            <a:noFill/>
          </a:ln>
        </p:spPr>
        <p:txBody>
          <a:bodyPr spcFirstLastPara="1" wrap="square" lIns="103225" tIns="51600" rIns="103225" bIns="51600" anchor="t" anchorCtr="0">
            <a:noAutofit/>
          </a:bodyPr>
          <a:lstStyle/>
          <a:p>
            <a:pPr marL="0" marR="0" lvl="0" indent="0" algn="ctr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5000" b="1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rPr>
              <a:t>Independent Task</a:t>
            </a:r>
            <a:endParaRPr sz="1600">
              <a:solidFill>
                <a:schemeClr val="dk2"/>
              </a:solidFill>
            </a:endParaRPr>
          </a:p>
        </p:txBody>
      </p:sp>
      <p:sp>
        <p:nvSpPr>
          <p:cNvPr id="328" name="Google Shape;328;p52"/>
          <p:cNvSpPr txBox="1"/>
          <p:nvPr/>
        </p:nvSpPr>
        <p:spPr>
          <a:xfrm>
            <a:off x="269001" y="1175025"/>
            <a:ext cx="9583500" cy="1978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800" tIns="68800" rIns="68800" bIns="688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5300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rPr>
              <a:t>Pick a number from below, double it and add 1. What number do you have? </a:t>
            </a:r>
            <a:endParaRPr sz="5300">
              <a:solidFill>
                <a:schemeClr val="dk2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329" name="Google Shape;329;p52"/>
          <p:cNvSpPr txBox="1"/>
          <p:nvPr/>
        </p:nvSpPr>
        <p:spPr>
          <a:xfrm>
            <a:off x="544154" y="3982118"/>
            <a:ext cx="1381500" cy="1700400"/>
          </a:xfrm>
          <a:prstGeom prst="rect">
            <a:avLst/>
          </a:prstGeom>
          <a:solidFill>
            <a:schemeClr val="lt2"/>
          </a:solidFill>
          <a:ln w="9525" cap="flat" cmpd="sng">
            <a:solidFill>
              <a:schemeClr val="lt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68800" tIns="68800" rIns="68800" bIns="68800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0500">
                <a:solidFill>
                  <a:schemeClr val="accent3"/>
                </a:solidFill>
                <a:latin typeface="Montserrat"/>
                <a:ea typeface="Montserrat"/>
                <a:cs typeface="Montserrat"/>
                <a:sym typeface="Montserrat"/>
              </a:rPr>
              <a:t>2</a:t>
            </a:r>
            <a:endParaRPr sz="10500">
              <a:solidFill>
                <a:schemeClr val="accent3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330" name="Google Shape;330;p52"/>
          <p:cNvSpPr txBox="1"/>
          <p:nvPr/>
        </p:nvSpPr>
        <p:spPr>
          <a:xfrm>
            <a:off x="2153451" y="3982118"/>
            <a:ext cx="1381500" cy="1700400"/>
          </a:xfrm>
          <a:prstGeom prst="rect">
            <a:avLst/>
          </a:prstGeom>
          <a:solidFill>
            <a:schemeClr val="lt2"/>
          </a:solidFill>
          <a:ln w="9525" cap="flat" cmpd="sng">
            <a:solidFill>
              <a:schemeClr val="lt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68800" tIns="68800" rIns="68800" bIns="68800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0500">
                <a:solidFill>
                  <a:schemeClr val="accent3"/>
                </a:solidFill>
                <a:latin typeface="Montserrat"/>
                <a:ea typeface="Montserrat"/>
                <a:cs typeface="Montserrat"/>
                <a:sym typeface="Montserrat"/>
              </a:rPr>
              <a:t>3</a:t>
            </a:r>
            <a:endParaRPr sz="10500">
              <a:solidFill>
                <a:schemeClr val="accent3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331" name="Google Shape;331;p52"/>
          <p:cNvSpPr txBox="1"/>
          <p:nvPr/>
        </p:nvSpPr>
        <p:spPr>
          <a:xfrm>
            <a:off x="3762749" y="3982118"/>
            <a:ext cx="1381500" cy="1700400"/>
          </a:xfrm>
          <a:prstGeom prst="rect">
            <a:avLst/>
          </a:prstGeom>
          <a:solidFill>
            <a:schemeClr val="lt2"/>
          </a:solidFill>
          <a:ln w="9525" cap="flat" cmpd="sng">
            <a:solidFill>
              <a:schemeClr val="lt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68800" tIns="68800" rIns="68800" bIns="68800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0500">
                <a:solidFill>
                  <a:schemeClr val="accent3"/>
                </a:solidFill>
                <a:latin typeface="Montserrat"/>
                <a:ea typeface="Montserrat"/>
                <a:cs typeface="Montserrat"/>
                <a:sym typeface="Montserrat"/>
              </a:rPr>
              <a:t>4</a:t>
            </a:r>
            <a:endParaRPr sz="10500">
              <a:solidFill>
                <a:schemeClr val="accent3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332" name="Google Shape;332;p52"/>
          <p:cNvSpPr txBox="1"/>
          <p:nvPr/>
        </p:nvSpPr>
        <p:spPr>
          <a:xfrm>
            <a:off x="5372046" y="3982118"/>
            <a:ext cx="1381500" cy="1700400"/>
          </a:xfrm>
          <a:prstGeom prst="rect">
            <a:avLst/>
          </a:prstGeom>
          <a:solidFill>
            <a:schemeClr val="lt2"/>
          </a:solidFill>
          <a:ln w="9525" cap="flat" cmpd="sng">
            <a:solidFill>
              <a:schemeClr val="lt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68800" tIns="68800" rIns="68800" bIns="68800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0500">
                <a:solidFill>
                  <a:schemeClr val="accent3"/>
                </a:solidFill>
                <a:latin typeface="Montserrat"/>
                <a:ea typeface="Montserrat"/>
                <a:cs typeface="Montserrat"/>
                <a:sym typeface="Montserrat"/>
              </a:rPr>
              <a:t>5</a:t>
            </a:r>
            <a:endParaRPr sz="10500">
              <a:solidFill>
                <a:schemeClr val="accent3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333" name="Google Shape;333;p52"/>
          <p:cNvSpPr txBox="1"/>
          <p:nvPr/>
        </p:nvSpPr>
        <p:spPr>
          <a:xfrm>
            <a:off x="6981344" y="3982118"/>
            <a:ext cx="1381500" cy="1700400"/>
          </a:xfrm>
          <a:prstGeom prst="rect">
            <a:avLst/>
          </a:prstGeom>
          <a:solidFill>
            <a:schemeClr val="lt2"/>
          </a:solidFill>
          <a:ln w="9525" cap="flat" cmpd="sng">
            <a:solidFill>
              <a:schemeClr val="lt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68800" tIns="68800" rIns="68800" bIns="68800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0500">
                <a:solidFill>
                  <a:schemeClr val="accent3"/>
                </a:solidFill>
                <a:latin typeface="Montserrat"/>
                <a:ea typeface="Montserrat"/>
                <a:cs typeface="Montserrat"/>
                <a:sym typeface="Montserrat"/>
              </a:rPr>
              <a:t>6</a:t>
            </a:r>
            <a:endParaRPr sz="10500">
              <a:solidFill>
                <a:schemeClr val="accent3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334" name="Google Shape;334;p52"/>
          <p:cNvSpPr txBox="1"/>
          <p:nvPr/>
        </p:nvSpPr>
        <p:spPr>
          <a:xfrm>
            <a:off x="8590641" y="3982118"/>
            <a:ext cx="1381500" cy="1700400"/>
          </a:xfrm>
          <a:prstGeom prst="rect">
            <a:avLst/>
          </a:prstGeom>
          <a:solidFill>
            <a:schemeClr val="lt2"/>
          </a:solidFill>
          <a:ln w="9525" cap="flat" cmpd="sng">
            <a:solidFill>
              <a:schemeClr val="lt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68800" tIns="68800" rIns="68800" bIns="68800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0500">
                <a:solidFill>
                  <a:schemeClr val="accent3"/>
                </a:solidFill>
                <a:latin typeface="Montserrat"/>
                <a:ea typeface="Montserrat"/>
                <a:cs typeface="Montserrat"/>
                <a:sym typeface="Montserrat"/>
              </a:rPr>
              <a:t>7</a:t>
            </a:r>
            <a:endParaRPr sz="10500">
              <a:solidFill>
                <a:schemeClr val="accent3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335" name="Google Shape;335;p52"/>
          <p:cNvSpPr txBox="1"/>
          <p:nvPr/>
        </p:nvSpPr>
        <p:spPr>
          <a:xfrm>
            <a:off x="10199938" y="3982118"/>
            <a:ext cx="1381500" cy="1700400"/>
          </a:xfrm>
          <a:prstGeom prst="rect">
            <a:avLst/>
          </a:prstGeom>
          <a:solidFill>
            <a:schemeClr val="lt2"/>
          </a:solidFill>
          <a:ln w="9525" cap="flat" cmpd="sng">
            <a:solidFill>
              <a:schemeClr val="lt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68800" tIns="68800" rIns="68800" bIns="68800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0500">
                <a:solidFill>
                  <a:schemeClr val="accent3"/>
                </a:solidFill>
                <a:latin typeface="Montserrat"/>
                <a:ea typeface="Montserrat"/>
                <a:cs typeface="Montserrat"/>
                <a:sym typeface="Montserrat"/>
              </a:rPr>
              <a:t>8</a:t>
            </a:r>
            <a:endParaRPr sz="10500">
              <a:solidFill>
                <a:schemeClr val="accent3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336" name="Google Shape;336;p52"/>
          <p:cNvSpPr txBox="1"/>
          <p:nvPr/>
        </p:nvSpPr>
        <p:spPr>
          <a:xfrm>
            <a:off x="11809236" y="3982118"/>
            <a:ext cx="1381500" cy="1700400"/>
          </a:xfrm>
          <a:prstGeom prst="rect">
            <a:avLst/>
          </a:prstGeom>
          <a:solidFill>
            <a:schemeClr val="lt2"/>
          </a:solidFill>
          <a:ln w="9525" cap="flat" cmpd="sng">
            <a:solidFill>
              <a:schemeClr val="lt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68800" tIns="68800" rIns="68800" bIns="68800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0500">
                <a:solidFill>
                  <a:schemeClr val="accent3"/>
                </a:solidFill>
                <a:latin typeface="Montserrat"/>
                <a:ea typeface="Montserrat"/>
                <a:cs typeface="Montserrat"/>
                <a:sym typeface="Montserrat"/>
              </a:rPr>
              <a:t>9</a:t>
            </a:r>
            <a:endParaRPr sz="10500">
              <a:solidFill>
                <a:schemeClr val="accent3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/>
        </a:solidFill>
        <a:effectLst/>
      </p:bgPr>
    </p:bg>
    <p:spTree>
      <p:nvGrpSpPr>
        <p:cNvPr id="1" name="Shape 3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1" name="Google Shape;341;p53"/>
          <p:cNvSpPr txBox="1"/>
          <p:nvPr/>
        </p:nvSpPr>
        <p:spPr>
          <a:xfrm>
            <a:off x="3821306" y="451651"/>
            <a:ext cx="6090300" cy="1286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algn="ctr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4500" b="1" i="0" u="none" strike="noStrike" cap="none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Pause the video to complete your task</a:t>
            </a:r>
            <a:endParaRPr sz="4500" b="1" i="0" u="none" strike="noStrike" cap="none">
              <a:solidFill>
                <a:srgbClr val="FFFFFF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342" name="Google Shape;342;p53"/>
          <p:cNvSpPr txBox="1"/>
          <p:nvPr/>
        </p:nvSpPr>
        <p:spPr>
          <a:xfrm>
            <a:off x="706288" y="7189568"/>
            <a:ext cx="4984500" cy="225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37625" tIns="137625" rIns="137625" bIns="137625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200" b="0" i="0" u="none" strike="noStrike" cap="none">
              <a:solidFill>
                <a:srgbClr val="FFFFFF"/>
              </a:solidFill>
              <a:latin typeface="Montserrat Medium"/>
              <a:ea typeface="Montserrat Medium"/>
              <a:cs typeface="Montserrat Medium"/>
              <a:sym typeface="Montserrat Medium"/>
            </a:endParaRPr>
          </a:p>
        </p:txBody>
      </p:sp>
      <p:pic>
        <p:nvPicPr>
          <p:cNvPr id="343" name="Google Shape;343;p53" descr="A picture containing table&#10;&#10;Description automatically generated"/>
          <p:cNvPicPr preferRelativeResize="0"/>
          <p:nvPr/>
        </p:nvPicPr>
        <p:blipFill rotWithShape="1">
          <a:blip r:embed="rId3">
            <a:alphaModFix/>
          </a:blip>
          <a:srcRect b="28861"/>
          <a:stretch/>
        </p:blipFill>
        <p:spPr>
          <a:xfrm>
            <a:off x="5549619" y="2340144"/>
            <a:ext cx="2688762" cy="3365837"/>
          </a:xfrm>
          <a:prstGeom prst="rect">
            <a:avLst/>
          </a:prstGeom>
          <a:noFill/>
          <a:ln>
            <a:noFill/>
          </a:ln>
        </p:spPr>
      </p:pic>
      <p:pic>
        <p:nvPicPr>
          <p:cNvPr id="344" name="Google Shape;344;p53" descr="A picture containing drawing&#10;&#10;Description automatically generated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3510832" y="5912490"/>
            <a:ext cx="548212" cy="934198"/>
          </a:xfrm>
          <a:prstGeom prst="rect">
            <a:avLst/>
          </a:prstGeom>
          <a:noFill/>
          <a:ln>
            <a:noFill/>
          </a:ln>
        </p:spPr>
      </p:pic>
      <p:sp>
        <p:nvSpPr>
          <p:cNvPr id="345" name="Google Shape;345;p53"/>
          <p:cNvSpPr txBox="1"/>
          <p:nvPr/>
        </p:nvSpPr>
        <p:spPr>
          <a:xfrm>
            <a:off x="4344618" y="6000194"/>
            <a:ext cx="6284700" cy="636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000" b="1" i="0" u="none" strike="noStrike" cap="none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Resume once you’re finished</a:t>
            </a:r>
            <a:endParaRPr sz="3000" b="1" i="0" u="none" strike="noStrike" cap="none">
              <a:solidFill>
                <a:srgbClr val="FFFFFF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0" name="Google Shape;350;p54"/>
          <p:cNvSpPr txBox="1">
            <a:spLocks noGrp="1"/>
          </p:cNvSpPr>
          <p:nvPr>
            <p:ph type="sldNum" idx="12"/>
          </p:nvPr>
        </p:nvSpPr>
        <p:spPr>
          <a:xfrm>
            <a:off x="692070" y="7189568"/>
            <a:ext cx="1085700" cy="27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Montserrat Medium"/>
              <a:buNone/>
            </a:pPr>
            <a:fld id="{00000000-1234-1234-1234-123412341234}" type="slidenum">
              <a:rPr lang="en-GB"/>
              <a:t>14</a:t>
            </a:fld>
            <a:endParaRPr/>
          </a:p>
        </p:txBody>
      </p:sp>
      <p:sp>
        <p:nvSpPr>
          <p:cNvPr id="351" name="Google Shape;351;p54"/>
          <p:cNvSpPr/>
          <p:nvPr/>
        </p:nvSpPr>
        <p:spPr>
          <a:xfrm>
            <a:off x="268999" y="255248"/>
            <a:ext cx="13677300" cy="991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03225" tIns="51600" rIns="103225" bIns="51600" anchor="t" anchorCtr="0">
            <a:noAutofit/>
          </a:bodyPr>
          <a:lstStyle/>
          <a:p>
            <a:pPr marL="0" marR="0" lvl="0" indent="0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600"/>
          </a:p>
        </p:txBody>
      </p:sp>
      <p:sp>
        <p:nvSpPr>
          <p:cNvPr id="352" name="Google Shape;352;p54"/>
          <p:cNvSpPr/>
          <p:nvPr/>
        </p:nvSpPr>
        <p:spPr>
          <a:xfrm>
            <a:off x="0" y="121493"/>
            <a:ext cx="5044200" cy="880500"/>
          </a:xfrm>
          <a:prstGeom prst="rect">
            <a:avLst/>
          </a:prstGeom>
          <a:solidFill>
            <a:schemeClr val="dk1"/>
          </a:solidFill>
          <a:ln>
            <a:noFill/>
          </a:ln>
        </p:spPr>
        <p:txBody>
          <a:bodyPr spcFirstLastPara="1" wrap="square" lIns="103225" tIns="51600" rIns="103225" bIns="51600" anchor="t" anchorCtr="0">
            <a:noAutofit/>
          </a:bodyPr>
          <a:lstStyle/>
          <a:p>
            <a:pPr marL="0" marR="0" lvl="0" indent="0" algn="ctr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5000" b="1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rPr>
              <a:t>Answers</a:t>
            </a:r>
            <a:endParaRPr sz="1600">
              <a:solidFill>
                <a:schemeClr val="dk2"/>
              </a:solidFill>
            </a:endParaRPr>
          </a:p>
        </p:txBody>
      </p:sp>
      <p:sp>
        <p:nvSpPr>
          <p:cNvPr id="353" name="Google Shape;353;p54"/>
          <p:cNvSpPr txBox="1"/>
          <p:nvPr/>
        </p:nvSpPr>
        <p:spPr>
          <a:xfrm>
            <a:off x="145325" y="1159650"/>
            <a:ext cx="964500" cy="1461600"/>
          </a:xfrm>
          <a:prstGeom prst="rect">
            <a:avLst/>
          </a:prstGeom>
          <a:solidFill>
            <a:schemeClr val="lt2"/>
          </a:solidFill>
          <a:ln w="9525" cap="flat" cmpd="sng">
            <a:solidFill>
              <a:schemeClr val="lt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68800" tIns="68800" rIns="68800" bIns="68800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8500">
                <a:solidFill>
                  <a:schemeClr val="accent3"/>
                </a:solidFill>
                <a:latin typeface="Montserrat"/>
                <a:ea typeface="Montserrat"/>
                <a:cs typeface="Montserrat"/>
                <a:sym typeface="Montserrat"/>
              </a:rPr>
              <a:t>2</a:t>
            </a:r>
            <a:endParaRPr sz="8500">
              <a:solidFill>
                <a:schemeClr val="accent3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354" name="Google Shape;354;p54"/>
          <p:cNvSpPr txBox="1"/>
          <p:nvPr/>
        </p:nvSpPr>
        <p:spPr>
          <a:xfrm>
            <a:off x="1373600" y="1159650"/>
            <a:ext cx="964500" cy="1461600"/>
          </a:xfrm>
          <a:prstGeom prst="rect">
            <a:avLst/>
          </a:prstGeom>
          <a:solidFill>
            <a:schemeClr val="lt2"/>
          </a:solidFill>
          <a:ln w="9525" cap="flat" cmpd="sng">
            <a:solidFill>
              <a:schemeClr val="lt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68800" tIns="68800" rIns="68800" bIns="68800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8500">
                <a:solidFill>
                  <a:schemeClr val="accent3"/>
                </a:solidFill>
                <a:latin typeface="Montserrat"/>
                <a:ea typeface="Montserrat"/>
                <a:cs typeface="Montserrat"/>
                <a:sym typeface="Montserrat"/>
              </a:rPr>
              <a:t>3</a:t>
            </a:r>
            <a:endParaRPr sz="8500">
              <a:solidFill>
                <a:schemeClr val="accent3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355" name="Google Shape;355;p54"/>
          <p:cNvSpPr txBox="1"/>
          <p:nvPr/>
        </p:nvSpPr>
        <p:spPr>
          <a:xfrm>
            <a:off x="2525700" y="1159650"/>
            <a:ext cx="964500" cy="1461600"/>
          </a:xfrm>
          <a:prstGeom prst="rect">
            <a:avLst/>
          </a:prstGeom>
          <a:solidFill>
            <a:schemeClr val="lt2"/>
          </a:solidFill>
          <a:ln w="9525" cap="flat" cmpd="sng">
            <a:solidFill>
              <a:schemeClr val="lt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68800" tIns="68800" rIns="68800" bIns="68800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8500">
                <a:solidFill>
                  <a:schemeClr val="accent3"/>
                </a:solidFill>
                <a:latin typeface="Montserrat"/>
                <a:ea typeface="Montserrat"/>
                <a:cs typeface="Montserrat"/>
                <a:sym typeface="Montserrat"/>
              </a:rPr>
              <a:t>4</a:t>
            </a:r>
            <a:endParaRPr sz="8500">
              <a:solidFill>
                <a:schemeClr val="accent3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356" name="Google Shape;356;p54"/>
          <p:cNvSpPr txBox="1"/>
          <p:nvPr/>
        </p:nvSpPr>
        <p:spPr>
          <a:xfrm>
            <a:off x="3754000" y="1159650"/>
            <a:ext cx="964500" cy="1461600"/>
          </a:xfrm>
          <a:prstGeom prst="rect">
            <a:avLst/>
          </a:prstGeom>
          <a:solidFill>
            <a:schemeClr val="lt2"/>
          </a:solidFill>
          <a:ln w="9525" cap="flat" cmpd="sng">
            <a:solidFill>
              <a:schemeClr val="lt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68800" tIns="68800" rIns="68800" bIns="68800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8500">
                <a:solidFill>
                  <a:schemeClr val="accent3"/>
                </a:solidFill>
                <a:latin typeface="Montserrat"/>
                <a:ea typeface="Montserrat"/>
                <a:cs typeface="Montserrat"/>
                <a:sym typeface="Montserrat"/>
              </a:rPr>
              <a:t>5</a:t>
            </a:r>
            <a:endParaRPr sz="8500">
              <a:solidFill>
                <a:schemeClr val="accent3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357" name="Google Shape;357;p54"/>
          <p:cNvSpPr txBox="1"/>
          <p:nvPr/>
        </p:nvSpPr>
        <p:spPr>
          <a:xfrm>
            <a:off x="4906100" y="1159650"/>
            <a:ext cx="964500" cy="1461600"/>
          </a:xfrm>
          <a:prstGeom prst="rect">
            <a:avLst/>
          </a:prstGeom>
          <a:solidFill>
            <a:schemeClr val="lt2"/>
          </a:solidFill>
          <a:ln w="9525" cap="flat" cmpd="sng">
            <a:solidFill>
              <a:schemeClr val="lt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68800" tIns="68800" rIns="68800" bIns="68800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8500">
                <a:solidFill>
                  <a:schemeClr val="accent3"/>
                </a:solidFill>
                <a:latin typeface="Montserrat"/>
                <a:ea typeface="Montserrat"/>
                <a:cs typeface="Montserrat"/>
                <a:sym typeface="Montserrat"/>
              </a:rPr>
              <a:t>6</a:t>
            </a:r>
            <a:endParaRPr sz="8500">
              <a:solidFill>
                <a:schemeClr val="accent3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358" name="Google Shape;358;p54"/>
          <p:cNvSpPr txBox="1"/>
          <p:nvPr/>
        </p:nvSpPr>
        <p:spPr>
          <a:xfrm>
            <a:off x="6134400" y="1159650"/>
            <a:ext cx="964500" cy="1461600"/>
          </a:xfrm>
          <a:prstGeom prst="rect">
            <a:avLst/>
          </a:prstGeom>
          <a:solidFill>
            <a:schemeClr val="lt2"/>
          </a:solidFill>
          <a:ln w="9525" cap="flat" cmpd="sng">
            <a:solidFill>
              <a:schemeClr val="lt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68800" tIns="68800" rIns="68800" bIns="68800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8500">
                <a:solidFill>
                  <a:schemeClr val="accent3"/>
                </a:solidFill>
                <a:latin typeface="Montserrat"/>
                <a:ea typeface="Montserrat"/>
                <a:cs typeface="Montserrat"/>
                <a:sym typeface="Montserrat"/>
              </a:rPr>
              <a:t>7</a:t>
            </a:r>
            <a:endParaRPr sz="8500">
              <a:solidFill>
                <a:schemeClr val="accent3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359" name="Google Shape;359;p54"/>
          <p:cNvSpPr txBox="1"/>
          <p:nvPr/>
        </p:nvSpPr>
        <p:spPr>
          <a:xfrm>
            <a:off x="7362700" y="1159650"/>
            <a:ext cx="964500" cy="1461600"/>
          </a:xfrm>
          <a:prstGeom prst="rect">
            <a:avLst/>
          </a:prstGeom>
          <a:solidFill>
            <a:schemeClr val="lt2"/>
          </a:solidFill>
          <a:ln w="9525" cap="flat" cmpd="sng">
            <a:solidFill>
              <a:schemeClr val="lt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68800" tIns="68800" rIns="68800" bIns="68800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8500">
                <a:solidFill>
                  <a:schemeClr val="accent3"/>
                </a:solidFill>
                <a:latin typeface="Montserrat"/>
                <a:ea typeface="Montserrat"/>
                <a:cs typeface="Montserrat"/>
                <a:sym typeface="Montserrat"/>
              </a:rPr>
              <a:t>8</a:t>
            </a:r>
            <a:endParaRPr sz="8500">
              <a:solidFill>
                <a:schemeClr val="accent3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360" name="Google Shape;360;p54"/>
          <p:cNvSpPr txBox="1"/>
          <p:nvPr/>
        </p:nvSpPr>
        <p:spPr>
          <a:xfrm>
            <a:off x="8591000" y="1157400"/>
            <a:ext cx="964500" cy="1461600"/>
          </a:xfrm>
          <a:prstGeom prst="rect">
            <a:avLst/>
          </a:prstGeom>
          <a:solidFill>
            <a:schemeClr val="lt2"/>
          </a:solidFill>
          <a:ln w="9525" cap="flat" cmpd="sng">
            <a:solidFill>
              <a:schemeClr val="lt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68800" tIns="68800" rIns="68800" bIns="68800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8500">
                <a:solidFill>
                  <a:schemeClr val="accent3"/>
                </a:solidFill>
                <a:latin typeface="Montserrat"/>
                <a:ea typeface="Montserrat"/>
                <a:cs typeface="Montserrat"/>
                <a:sym typeface="Montserrat"/>
              </a:rPr>
              <a:t>9</a:t>
            </a:r>
            <a:endParaRPr sz="8500">
              <a:solidFill>
                <a:schemeClr val="accent3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361" name="Google Shape;361;p54"/>
          <p:cNvSpPr txBox="1"/>
          <p:nvPr/>
        </p:nvSpPr>
        <p:spPr>
          <a:xfrm>
            <a:off x="472907" y="3352679"/>
            <a:ext cx="3367200" cy="991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800" tIns="68800" rIns="68800" bIns="688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4500">
                <a:latin typeface="Montserrat"/>
                <a:ea typeface="Montserrat"/>
                <a:cs typeface="Montserrat"/>
                <a:sym typeface="Montserrat"/>
              </a:rPr>
              <a:t>2 + 2 + 1 = 5 </a:t>
            </a:r>
            <a:endParaRPr sz="4500"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362" name="Google Shape;362;p54"/>
          <p:cNvSpPr txBox="1"/>
          <p:nvPr/>
        </p:nvSpPr>
        <p:spPr>
          <a:xfrm>
            <a:off x="472907" y="4649662"/>
            <a:ext cx="3367200" cy="880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800" tIns="68800" rIns="68800" bIns="688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4500">
                <a:latin typeface="Montserrat"/>
                <a:ea typeface="Montserrat"/>
                <a:cs typeface="Montserrat"/>
                <a:sym typeface="Montserrat"/>
              </a:rPr>
              <a:t>3 + 3 + 1 = 7 </a:t>
            </a:r>
            <a:endParaRPr sz="4500"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363" name="Google Shape;363;p54"/>
          <p:cNvSpPr txBox="1"/>
          <p:nvPr/>
        </p:nvSpPr>
        <p:spPr>
          <a:xfrm>
            <a:off x="472907" y="5835944"/>
            <a:ext cx="3367200" cy="880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800" tIns="68800" rIns="68800" bIns="688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4500">
                <a:latin typeface="Montserrat"/>
                <a:ea typeface="Montserrat"/>
                <a:cs typeface="Montserrat"/>
                <a:sym typeface="Montserrat"/>
              </a:rPr>
              <a:t>4 + 4 + 1 = 9 </a:t>
            </a:r>
            <a:endParaRPr sz="4500"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364" name="Google Shape;364;p54"/>
          <p:cNvSpPr txBox="1"/>
          <p:nvPr/>
        </p:nvSpPr>
        <p:spPr>
          <a:xfrm>
            <a:off x="4373890" y="3352679"/>
            <a:ext cx="3367200" cy="991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800" tIns="68800" rIns="68800" bIns="688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4500">
                <a:latin typeface="Montserrat"/>
                <a:ea typeface="Montserrat"/>
                <a:cs typeface="Montserrat"/>
                <a:sym typeface="Montserrat"/>
              </a:rPr>
              <a:t>5 + 5 + 1 = 11 </a:t>
            </a:r>
            <a:endParaRPr sz="4500"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365" name="Google Shape;365;p54"/>
          <p:cNvSpPr txBox="1"/>
          <p:nvPr/>
        </p:nvSpPr>
        <p:spPr>
          <a:xfrm>
            <a:off x="4373890" y="4697801"/>
            <a:ext cx="3818700" cy="784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800" tIns="68800" rIns="68800" bIns="688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4500">
                <a:latin typeface="Montserrat"/>
                <a:ea typeface="Montserrat"/>
                <a:cs typeface="Montserrat"/>
                <a:sym typeface="Montserrat"/>
              </a:rPr>
              <a:t>6 + 6 + 1 = 13 </a:t>
            </a:r>
            <a:endParaRPr sz="4500"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366" name="Google Shape;366;p54"/>
          <p:cNvSpPr txBox="1"/>
          <p:nvPr/>
        </p:nvSpPr>
        <p:spPr>
          <a:xfrm>
            <a:off x="4373890" y="5835935"/>
            <a:ext cx="3741300" cy="784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800" tIns="68800" rIns="68800" bIns="688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4500">
                <a:latin typeface="Montserrat"/>
                <a:ea typeface="Montserrat"/>
                <a:cs typeface="Montserrat"/>
                <a:sym typeface="Montserrat"/>
              </a:rPr>
              <a:t>7 + 7 + 1 = 15 </a:t>
            </a:r>
            <a:endParaRPr sz="4500"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367" name="Google Shape;367;p54"/>
          <p:cNvSpPr txBox="1"/>
          <p:nvPr/>
        </p:nvSpPr>
        <p:spPr>
          <a:xfrm>
            <a:off x="8849826" y="3456173"/>
            <a:ext cx="3741300" cy="784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800" tIns="68800" rIns="68800" bIns="688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4500">
                <a:latin typeface="Montserrat"/>
                <a:ea typeface="Montserrat"/>
                <a:cs typeface="Montserrat"/>
                <a:sym typeface="Montserrat"/>
              </a:rPr>
              <a:t>8 + 8 + 1 = 17 </a:t>
            </a:r>
            <a:endParaRPr sz="4500"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368" name="Google Shape;368;p54"/>
          <p:cNvSpPr txBox="1"/>
          <p:nvPr/>
        </p:nvSpPr>
        <p:spPr>
          <a:xfrm>
            <a:off x="8836613" y="4697801"/>
            <a:ext cx="3741300" cy="784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800" tIns="68800" rIns="68800" bIns="688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4500">
                <a:latin typeface="Montserrat"/>
                <a:ea typeface="Montserrat"/>
                <a:cs typeface="Montserrat"/>
                <a:sym typeface="Montserrat"/>
              </a:rPr>
              <a:t>9 + 9 + 1 = 19 </a:t>
            </a:r>
            <a:endParaRPr sz="4500">
              <a:latin typeface="Montserrat"/>
              <a:ea typeface="Montserrat"/>
              <a:cs typeface="Montserrat"/>
              <a:sym typeface="Montserrat"/>
            </a:endParaRP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3" name="Google Shape;373;p55"/>
          <p:cNvSpPr txBox="1">
            <a:spLocks noGrp="1"/>
          </p:cNvSpPr>
          <p:nvPr>
            <p:ph type="title"/>
          </p:nvPr>
        </p:nvSpPr>
        <p:spPr>
          <a:xfrm>
            <a:off x="739236" y="838939"/>
            <a:ext cx="12737400" cy="6144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8100"/>
              <a:buFont typeface="Montserrat SemiBold"/>
              <a:buNone/>
            </a:pPr>
            <a:endParaRPr sz="4500" b="1" i="0">
              <a:solidFill>
                <a:srgbClr val="4B3241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8100"/>
              <a:buFont typeface="Montserrat SemiBold"/>
              <a:buNone/>
            </a:pPr>
            <a:endParaRPr sz="4500" b="1" i="0">
              <a:solidFill>
                <a:srgbClr val="4B3241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8100"/>
              <a:buFont typeface="Montserrat SemiBold"/>
              <a:buNone/>
            </a:pPr>
            <a:r>
              <a:rPr lang="en-GB" sz="4500" b="1" i="0">
                <a:solidFill>
                  <a:srgbClr val="4B3241"/>
                </a:solidFill>
                <a:latin typeface="Montserrat"/>
                <a:ea typeface="Montserrat"/>
                <a:cs typeface="Montserrat"/>
                <a:sym typeface="Montserrat"/>
              </a:rPr>
              <a:t>Share your work with Oak National</a:t>
            </a:r>
            <a:endParaRPr sz="4500" b="1" i="0">
              <a:solidFill>
                <a:srgbClr val="4B3241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marL="0" lvl="0" indent="0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8100"/>
              <a:buNone/>
            </a:pPr>
            <a:endParaRPr sz="2400" i="0">
              <a:solidFill>
                <a:srgbClr val="4B3241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marL="0" lvl="0" indent="0" algn="l" rtl="0">
              <a:lnSpc>
                <a:spcPct val="130000"/>
              </a:lnSpc>
              <a:spcBef>
                <a:spcPts val="1500"/>
              </a:spcBef>
              <a:spcAft>
                <a:spcPts val="0"/>
              </a:spcAft>
              <a:buSzPts val="8100"/>
              <a:buNone/>
            </a:pPr>
            <a:r>
              <a:rPr lang="en-GB" sz="2600" i="0">
                <a:solidFill>
                  <a:srgbClr val="4B3241"/>
                </a:solidFill>
                <a:latin typeface="Montserrat"/>
                <a:ea typeface="Montserrat"/>
                <a:cs typeface="Montserrat"/>
                <a:sym typeface="Montserrat"/>
              </a:rPr>
              <a:t>If you'd like to, please ask your parent or carer to share your work on Twitter tagging </a:t>
            </a:r>
            <a:r>
              <a:rPr lang="en-GB" sz="2600" b="1" i="0">
                <a:solidFill>
                  <a:srgbClr val="4B3241"/>
                </a:solidFill>
                <a:latin typeface="Montserrat"/>
                <a:ea typeface="Montserrat"/>
                <a:cs typeface="Montserrat"/>
                <a:sym typeface="Montserrat"/>
              </a:rPr>
              <a:t>@OakNational</a:t>
            </a:r>
            <a:r>
              <a:rPr lang="en-GB" sz="2600" i="0">
                <a:solidFill>
                  <a:srgbClr val="4B3241"/>
                </a:solidFill>
                <a:latin typeface="Montserrat"/>
                <a:ea typeface="Montserrat"/>
                <a:cs typeface="Montserrat"/>
                <a:sym typeface="Montserrat"/>
              </a:rPr>
              <a:t> and </a:t>
            </a:r>
            <a:r>
              <a:rPr lang="en-GB" sz="2600" b="1" i="0">
                <a:solidFill>
                  <a:srgbClr val="4B3241"/>
                </a:solidFill>
                <a:latin typeface="Montserrat"/>
                <a:ea typeface="Montserrat"/>
                <a:cs typeface="Montserrat"/>
                <a:sym typeface="Montserrat"/>
              </a:rPr>
              <a:t>#LearnwithOak</a:t>
            </a:r>
            <a:endParaRPr sz="2600" b="1" i="0">
              <a:solidFill>
                <a:srgbClr val="4B3241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marL="0" lvl="0" indent="0" algn="l" rtl="0">
              <a:lnSpc>
                <a:spcPct val="115000"/>
              </a:lnSpc>
              <a:spcBef>
                <a:spcPts val="1500"/>
              </a:spcBef>
              <a:spcAft>
                <a:spcPts val="0"/>
              </a:spcAft>
              <a:buSzPts val="8100"/>
              <a:buNone/>
            </a:pPr>
            <a:endParaRPr/>
          </a:p>
        </p:txBody>
      </p:sp>
      <p:pic>
        <p:nvPicPr>
          <p:cNvPr id="374" name="Google Shape;374;p55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2123572" y="4606363"/>
            <a:ext cx="967144" cy="96714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/>
        </a:solidFill>
        <a:effectLst/>
      </p:bgPr>
    </p:bg>
    <p:spTree>
      <p:nvGrpSpPr>
        <p:cNvPr id="1" name="Shape 3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9" name="Google Shape;379;p56"/>
          <p:cNvSpPr txBox="1">
            <a:spLocks noGrp="1"/>
          </p:cNvSpPr>
          <p:nvPr>
            <p:ph type="title"/>
          </p:nvPr>
        </p:nvSpPr>
        <p:spPr>
          <a:xfrm>
            <a:off x="739236" y="1649491"/>
            <a:ext cx="12356700" cy="5161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8100"/>
              <a:buFont typeface="Montserrat SemiBold"/>
              <a:buNone/>
            </a:pPr>
            <a:r>
              <a:rPr lang="en-GB" b="1">
                <a:latin typeface="Montserrat"/>
                <a:ea typeface="Montserrat"/>
                <a:cs typeface="Montserrat"/>
                <a:sym typeface="Montserrat"/>
              </a:rPr>
              <a:t>Now complete the quiz!</a:t>
            </a:r>
            <a:endParaRPr b="1">
              <a:latin typeface="Montserrat"/>
              <a:ea typeface="Montserrat"/>
              <a:cs typeface="Montserrat"/>
              <a:sym typeface="Montserrat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ak National Academy v2">
  <a:themeElements>
    <a:clrScheme name="Simple Light">
      <a:dk1>
        <a:srgbClr val="65BE4B"/>
      </a:dk1>
      <a:lt1>
        <a:srgbClr val="FFFFFF"/>
      </a:lt1>
      <a:dk2>
        <a:srgbClr val="434343"/>
      </a:dk2>
      <a:lt2>
        <a:srgbClr val="D2D2D7"/>
      </a:lt2>
      <a:accent1>
        <a:srgbClr val="008237"/>
      </a:accent1>
      <a:accent2>
        <a:srgbClr val="46C7E1"/>
      </a:accent2>
      <a:accent3>
        <a:srgbClr val="00468C"/>
      </a:accent3>
      <a:accent4>
        <a:srgbClr val="786EC8"/>
      </a:accent4>
      <a:accent5>
        <a:srgbClr val="F03C78"/>
      </a:accent5>
      <a:accent6>
        <a:srgbClr val="00968C"/>
      </a:accent6>
      <a:hlink>
        <a:srgbClr val="434343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ak National Academy v2">
  <a:themeElements>
    <a:clrScheme name="Simple Light">
      <a:dk1>
        <a:srgbClr val="65BE4B"/>
      </a:dk1>
      <a:lt1>
        <a:srgbClr val="FFFFFF"/>
      </a:lt1>
      <a:dk2>
        <a:srgbClr val="434343"/>
      </a:dk2>
      <a:lt2>
        <a:srgbClr val="D2D2D7"/>
      </a:lt2>
      <a:accent1>
        <a:srgbClr val="008237"/>
      </a:accent1>
      <a:accent2>
        <a:srgbClr val="46C7E1"/>
      </a:accent2>
      <a:accent3>
        <a:srgbClr val="00468C"/>
      </a:accent3>
      <a:accent4>
        <a:srgbClr val="786EC8"/>
      </a:accent4>
      <a:accent5>
        <a:srgbClr val="F03C78"/>
      </a:accent5>
      <a:accent6>
        <a:srgbClr val="00968C"/>
      </a:accent6>
      <a:hlink>
        <a:srgbClr val="434343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1_Oak National Academy v2">
  <a:themeElements>
    <a:clrScheme name="Simple Light">
      <a:dk1>
        <a:srgbClr val="65BE4B"/>
      </a:dk1>
      <a:lt1>
        <a:srgbClr val="FFFFFF"/>
      </a:lt1>
      <a:dk2>
        <a:srgbClr val="434343"/>
      </a:dk2>
      <a:lt2>
        <a:srgbClr val="D2D2D7"/>
      </a:lt2>
      <a:accent1>
        <a:srgbClr val="008237"/>
      </a:accent1>
      <a:accent2>
        <a:srgbClr val="46C7E1"/>
      </a:accent2>
      <a:accent3>
        <a:srgbClr val="00468C"/>
      </a:accent3>
      <a:accent4>
        <a:srgbClr val="786EC8"/>
      </a:accent4>
      <a:accent5>
        <a:srgbClr val="F03C78"/>
      </a:accent5>
      <a:accent6>
        <a:srgbClr val="00968C"/>
      </a:accent6>
      <a:hlink>
        <a:srgbClr val="434343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241</Words>
  <Application>Microsoft Office PowerPoint</Application>
  <PresentationFormat>Custom</PresentationFormat>
  <Paragraphs>73</Paragraphs>
  <Slides>16</Slides>
  <Notes>16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3</vt:i4>
      </vt:variant>
      <vt:variant>
        <vt:lpstr>Slide Titles</vt:lpstr>
      </vt:variant>
      <vt:variant>
        <vt:i4>16</vt:i4>
      </vt:variant>
    </vt:vector>
  </HeadingPairs>
  <TitlesOfParts>
    <vt:vector size="24" baseType="lpstr">
      <vt:lpstr>Montserrat</vt:lpstr>
      <vt:lpstr>Calibri</vt:lpstr>
      <vt:lpstr>Montserrat Medium</vt:lpstr>
      <vt:lpstr>Arial</vt:lpstr>
      <vt:lpstr>Montserrat SemiBold</vt:lpstr>
      <vt:lpstr>Oak National Academy v2</vt:lpstr>
      <vt:lpstr>Oak National Academy v2</vt:lpstr>
      <vt:lpstr>1_Oak National Academy v2</vt:lpstr>
      <vt:lpstr>Using doubles to calculate near doubles 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  Share your work with Oak National  If you'd like to, please ask your parent or carer to share your work on Twitter tagging @OakNational and #LearnwithOak </vt:lpstr>
      <vt:lpstr>Now complete the quiz!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Using doubles to calculate near doubles</dc:title>
  <dc:creator>Staff</dc:creator>
  <cp:lastModifiedBy>HP</cp:lastModifiedBy>
  <cp:revision>2</cp:revision>
  <dcterms:modified xsi:type="dcterms:W3CDTF">2020-11-25T14:13:47Z</dcterms:modified>
</cp:coreProperties>
</file>