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62" r:id="rId5"/>
  </p:sldMasterIdLst>
  <p:notesMasterIdLst>
    <p:notesMasterId r:id="rId18"/>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x="12192000" cy="6858000"/>
  <p:notesSz cx="6858000" cy="9144000"/>
  <p:embeddedFontLst>
    <p:embeddedFont>
      <p:font typeface="Montserrat" panose="020B0604020202020204" charset="0"/>
      <p:regular r:id="rId19"/>
      <p:bold r:id="rId20"/>
      <p:italic r:id="rId21"/>
      <p:boldItalic r:id="rId22"/>
    </p:embeddedFont>
    <p:embeddedFont>
      <p:font typeface="Montserrat SemiBold" panose="020B0604020202020204" charset="0"/>
      <p:regular r:id="rId23"/>
      <p:bold r:id="rId24"/>
      <p:italic r:id="rId25"/>
      <p:boldItalic r:id="rId26"/>
    </p:embeddedFont>
    <p:embeddedFont>
      <p:font typeface="Calibri" panose="020F0502020204030204" pitchFamily="34" charset="0"/>
      <p:regular r:id="rId27"/>
      <p:bold r:id="rId28"/>
      <p:italic r:id="rId29"/>
      <p:boldItalic r:id="rId30"/>
    </p:embeddedFont>
    <p:embeddedFont>
      <p:font typeface="Montserrat Medium" panose="020B060402020202020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35" roundtripDataSignature="AMtx7mhNGsOsXRbFKEvjp9tATNjMw9o6L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84" y="19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notesMaster" Target="notesMasters/notesMaster1.xml"/><Relationship Id="rId26" Type="http://schemas.openxmlformats.org/officeDocument/2006/relationships/font" Target="fonts/font8.fntdata"/><Relationship Id="rId39" Type="http://schemas.openxmlformats.org/officeDocument/2006/relationships/tableStyles" Target="tableStyles.xml"/><Relationship Id="rId21" Type="http://schemas.openxmlformats.org/officeDocument/2006/relationships/font" Target="fonts/font3.fntdata"/><Relationship Id="rId34" Type="http://schemas.openxmlformats.org/officeDocument/2006/relationships/font" Target="fonts/font16.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customschemas.google.com/relationships/presentationmetadata" Target="metadata"/><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pPr marL="0" marR="0" lvl="0" indent="0" algn="r" rtl="0">
                <a:lnSpc>
                  <a:spcPct val="100000"/>
                </a:lnSpc>
                <a:spcBef>
                  <a:spcPts val="0"/>
                </a:spcBef>
                <a:spcAft>
                  <a:spcPts val="0"/>
                </a:spcAft>
                <a:buClr>
                  <a:srgbClr val="000000"/>
                </a:buClr>
                <a:buSzPts val="1200"/>
                <a:buFont typeface="Arial"/>
                <a:buNone/>
              </a:p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4340245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 name="Google Shape;14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We are starting a new unit today, all about shapes! </a:t>
            </a:r>
            <a:endParaRPr/>
          </a:p>
        </p:txBody>
      </p:sp>
    </p:spTree>
    <p:extLst>
      <p:ext uri="{BB962C8B-B14F-4D97-AF65-F5344CB8AC3E}">
        <p14:creationId xmlns:p14="http://schemas.microsoft.com/office/powerpoint/2010/main" val="1835545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Let’s check what we’re going to do today… </a:t>
            </a:r>
            <a:endParaRPr/>
          </a:p>
        </p:txBody>
      </p:sp>
    </p:spTree>
    <p:extLst>
      <p:ext uri="{BB962C8B-B14F-4D97-AF65-F5344CB8AC3E}">
        <p14:creationId xmlns:p14="http://schemas.microsoft.com/office/powerpoint/2010/main" val="33109369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8bce1de82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g8bce1de822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endParaRPr/>
          </a:p>
          <a:p>
            <a:pPr marL="0" lvl="0" indent="0" algn="l" rtl="0">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4126612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8b3cec965b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1" name="Google Shape;181;g8b3cec965b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Let’s get ourselves warmed up with a brain teaser</a:t>
            </a:r>
            <a:endParaRPr/>
          </a:p>
        </p:txBody>
      </p:sp>
    </p:spTree>
    <p:extLst>
      <p:ext uri="{BB962C8B-B14F-4D97-AF65-F5344CB8AC3E}">
        <p14:creationId xmlns:p14="http://schemas.microsoft.com/office/powerpoint/2010/main" val="2655062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4" name="Google Shape;19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These are the words you’ll need for the lesson today and future lessons </a:t>
            </a:r>
            <a:endParaRPr/>
          </a:p>
        </p:txBody>
      </p:sp>
    </p:spTree>
    <p:extLst>
      <p:ext uri="{BB962C8B-B14F-4D97-AF65-F5344CB8AC3E}">
        <p14:creationId xmlns:p14="http://schemas.microsoft.com/office/powerpoint/2010/main" val="10456838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8bbe778be0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0" name="Google Shape;210;g8bbe778be0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r>
              <a:rPr lang="en-GB"/>
              <a:t>Last lesson we began learning about the properties of shape (or their features, ways to spot them)</a:t>
            </a:r>
            <a:endParaRPr/>
          </a:p>
          <a:p>
            <a:pPr marL="0" lvl="0" indent="0" algn="l" rtl="0">
              <a:spcBef>
                <a:spcPts val="0"/>
              </a:spcBef>
              <a:spcAft>
                <a:spcPts val="0"/>
              </a:spcAft>
              <a:buClr>
                <a:schemeClr val="dk1"/>
              </a:buClr>
              <a:buSzPts val="1200"/>
              <a:buFont typeface="Calibri"/>
              <a:buNone/>
            </a:pPr>
            <a:r>
              <a:rPr lang="en-GB"/>
              <a:t>We’re going to learn about these in more detail and then use our knowledge to compare it with other shapes  </a:t>
            </a:r>
            <a:endParaRPr/>
          </a:p>
          <a:p>
            <a:pPr marL="0" lvl="0" indent="0" algn="l" rtl="0">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8393755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8b3cec965b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0" name="Google Shape;220;g8b3cec965b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endParaRPr/>
          </a:p>
          <a:p>
            <a:pPr marL="0" lvl="0" indent="0" algn="l" rtl="0">
              <a:spcBef>
                <a:spcPts val="0"/>
              </a:spcBef>
              <a:spcAft>
                <a:spcPts val="0"/>
              </a:spcAft>
              <a:buClr>
                <a:schemeClr val="dk1"/>
              </a:buClr>
              <a:buSzPts val="1200"/>
              <a:buFont typeface="Calibri"/>
              <a:buNone/>
            </a:pPr>
            <a:r>
              <a:rPr lang="en-GB"/>
              <a:t>An edge is where two faces meet</a:t>
            </a:r>
            <a:endParaRPr/>
          </a:p>
          <a:p>
            <a:pPr marL="0" lvl="0" indent="0" algn="l" rtl="0">
              <a:spcBef>
                <a:spcPts val="0"/>
              </a:spcBef>
              <a:spcAft>
                <a:spcPts val="0"/>
              </a:spcAft>
              <a:buClr>
                <a:schemeClr val="dk1"/>
              </a:buClr>
              <a:buSzPts val="1200"/>
              <a:buFont typeface="Calibri"/>
              <a:buNone/>
            </a:pPr>
            <a:r>
              <a:rPr lang="en-GB"/>
              <a:t>Let’s count them</a:t>
            </a:r>
            <a:endParaRPr/>
          </a:p>
        </p:txBody>
      </p:sp>
    </p:spTree>
    <p:extLst>
      <p:ext uri="{BB962C8B-B14F-4D97-AF65-F5344CB8AC3E}">
        <p14:creationId xmlns:p14="http://schemas.microsoft.com/office/powerpoint/2010/main" val="3513305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8b3cec965b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0" name="Google Shape;230;g8b3cec965b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r>
              <a:rPr lang="en-GB"/>
              <a:t>Try these and then let’s check together.  You could use something like a shoe box to help you count! </a:t>
            </a:r>
            <a:endParaRPr/>
          </a:p>
        </p:txBody>
      </p:sp>
    </p:spTree>
    <p:extLst>
      <p:ext uri="{BB962C8B-B14F-4D97-AF65-F5344CB8AC3E}">
        <p14:creationId xmlns:p14="http://schemas.microsoft.com/office/powerpoint/2010/main" val="38204832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8bbe778be0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5" name="Google Shape;245;g8bbe778be0_0_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Now we’re going to use our knowledge of the properties of shapes to sort them into groups, or </a:t>
            </a:r>
            <a:r>
              <a:rPr lang="en-GB" u="sng"/>
              <a:t>classify</a:t>
            </a:r>
            <a:r>
              <a:rPr lang="en-GB"/>
              <a:t> them.  We now know the properties of a cuboid really well so let’s sort the shapes… talk through different features while shapes move </a:t>
            </a:r>
            <a:endParaRPr/>
          </a:p>
          <a:p>
            <a:pPr marL="0" lvl="0" indent="0" algn="l" rtl="0">
              <a:lnSpc>
                <a:spcPct val="100000"/>
              </a:lnSpc>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37854056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8b3cec965b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8" name="Google Shape;268;g8b3cec965b_0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Now it’s your turn to classify the shapes, just like we did, with your knowledge of their properties. You can use the pictures provided or you can draw your own groups and shapes. </a:t>
            </a:r>
            <a:endParaRPr/>
          </a:p>
          <a:p>
            <a:pPr marL="0" lvl="0" indent="0" algn="l" rtl="0">
              <a:lnSpc>
                <a:spcPct val="100000"/>
              </a:lnSpc>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16923013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4" name="Google Shape;28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extLst>
      <p:ext uri="{BB962C8B-B14F-4D97-AF65-F5344CB8AC3E}">
        <p14:creationId xmlns:p14="http://schemas.microsoft.com/office/powerpoint/2010/main" val="150108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g8b3cec965b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3" name="Google Shape;293;g8b3cec965b_0_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How did you get on? Did you use your key vocabulary to say how you were classifying the shapes? </a:t>
            </a:r>
            <a:endParaRPr/>
          </a:p>
          <a:p>
            <a:pPr marL="0" lvl="0" indent="0" algn="l" rtl="0">
              <a:lnSpc>
                <a:spcPct val="100000"/>
              </a:lnSpc>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28680460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14"/>
        <p:cNvGrpSpPr/>
        <p:nvPr/>
      </p:nvGrpSpPr>
      <p:grpSpPr>
        <a:xfrm>
          <a:off x="0" y="0"/>
          <a:ext cx="0" cy="0"/>
          <a:chOff x="0" y="0"/>
          <a:chExt cx="0" cy="0"/>
        </a:xfrm>
      </p:grpSpPr>
      <p:sp>
        <p:nvSpPr>
          <p:cNvPr id="15" name="Google Shape;15;p19"/>
          <p:cNvSpPr txBox="1">
            <a:spLocks noGrp="1"/>
          </p:cNvSpPr>
          <p:nvPr>
            <p:ph type="ctrTitle"/>
          </p:nvPr>
        </p:nvSpPr>
        <p:spPr>
          <a:xfrm>
            <a:off x="611967" y="1917533"/>
            <a:ext cx="10968000" cy="2482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Clr>
                <a:srgbClr val="000000"/>
              </a:buClr>
              <a:buSzPts val="6000"/>
              <a:buFont typeface="Montserrat SemiBold"/>
              <a:buNone/>
              <a:defRPr sz="4000" b="0">
                <a:solidFill>
                  <a:srgbClr val="000000"/>
                </a:solidFill>
                <a:latin typeface="Montserrat SemiBold"/>
                <a:ea typeface="Montserrat SemiBold"/>
                <a:cs typeface="Montserrat SemiBold"/>
                <a:sym typeface="Montserrat SemiBold"/>
              </a:defRPr>
            </a:lvl1pPr>
            <a:lvl2pPr lvl="1" algn="ctr">
              <a:lnSpc>
                <a:spcPct val="100000"/>
              </a:lnSpc>
              <a:spcBef>
                <a:spcPts val="0"/>
              </a:spcBef>
              <a:spcAft>
                <a:spcPts val="0"/>
              </a:spcAft>
              <a:buClr>
                <a:srgbClr val="000000"/>
              </a:buClr>
              <a:buSzPts val="10400"/>
              <a:buNone/>
              <a:defRPr sz="6933">
                <a:solidFill>
                  <a:srgbClr val="000000"/>
                </a:solidFill>
              </a:defRPr>
            </a:lvl2pPr>
            <a:lvl3pPr lvl="2" algn="ctr">
              <a:lnSpc>
                <a:spcPct val="100000"/>
              </a:lnSpc>
              <a:spcBef>
                <a:spcPts val="0"/>
              </a:spcBef>
              <a:spcAft>
                <a:spcPts val="0"/>
              </a:spcAft>
              <a:buClr>
                <a:srgbClr val="000000"/>
              </a:buClr>
              <a:buSzPts val="10400"/>
              <a:buNone/>
              <a:defRPr sz="6933">
                <a:solidFill>
                  <a:srgbClr val="000000"/>
                </a:solidFill>
              </a:defRPr>
            </a:lvl3pPr>
            <a:lvl4pPr lvl="3" algn="ctr">
              <a:lnSpc>
                <a:spcPct val="100000"/>
              </a:lnSpc>
              <a:spcBef>
                <a:spcPts val="0"/>
              </a:spcBef>
              <a:spcAft>
                <a:spcPts val="0"/>
              </a:spcAft>
              <a:buClr>
                <a:srgbClr val="000000"/>
              </a:buClr>
              <a:buSzPts val="10400"/>
              <a:buNone/>
              <a:defRPr sz="6933">
                <a:solidFill>
                  <a:srgbClr val="000000"/>
                </a:solidFill>
              </a:defRPr>
            </a:lvl4pPr>
            <a:lvl5pPr lvl="4" algn="ctr">
              <a:lnSpc>
                <a:spcPct val="100000"/>
              </a:lnSpc>
              <a:spcBef>
                <a:spcPts val="0"/>
              </a:spcBef>
              <a:spcAft>
                <a:spcPts val="0"/>
              </a:spcAft>
              <a:buClr>
                <a:srgbClr val="000000"/>
              </a:buClr>
              <a:buSzPts val="10400"/>
              <a:buNone/>
              <a:defRPr sz="6933">
                <a:solidFill>
                  <a:srgbClr val="000000"/>
                </a:solidFill>
              </a:defRPr>
            </a:lvl5pPr>
            <a:lvl6pPr lvl="5" algn="ctr">
              <a:lnSpc>
                <a:spcPct val="100000"/>
              </a:lnSpc>
              <a:spcBef>
                <a:spcPts val="0"/>
              </a:spcBef>
              <a:spcAft>
                <a:spcPts val="0"/>
              </a:spcAft>
              <a:buClr>
                <a:srgbClr val="000000"/>
              </a:buClr>
              <a:buSzPts val="10400"/>
              <a:buNone/>
              <a:defRPr sz="6933">
                <a:solidFill>
                  <a:srgbClr val="000000"/>
                </a:solidFill>
              </a:defRPr>
            </a:lvl6pPr>
            <a:lvl7pPr lvl="6" algn="ctr">
              <a:lnSpc>
                <a:spcPct val="100000"/>
              </a:lnSpc>
              <a:spcBef>
                <a:spcPts val="0"/>
              </a:spcBef>
              <a:spcAft>
                <a:spcPts val="0"/>
              </a:spcAft>
              <a:buClr>
                <a:srgbClr val="000000"/>
              </a:buClr>
              <a:buSzPts val="10400"/>
              <a:buNone/>
              <a:defRPr sz="6933">
                <a:solidFill>
                  <a:srgbClr val="000000"/>
                </a:solidFill>
              </a:defRPr>
            </a:lvl7pPr>
            <a:lvl8pPr lvl="7" algn="ctr">
              <a:lnSpc>
                <a:spcPct val="100000"/>
              </a:lnSpc>
              <a:spcBef>
                <a:spcPts val="0"/>
              </a:spcBef>
              <a:spcAft>
                <a:spcPts val="0"/>
              </a:spcAft>
              <a:buClr>
                <a:srgbClr val="000000"/>
              </a:buClr>
              <a:buSzPts val="10400"/>
              <a:buNone/>
              <a:defRPr sz="6933">
                <a:solidFill>
                  <a:srgbClr val="000000"/>
                </a:solidFill>
              </a:defRPr>
            </a:lvl8pPr>
            <a:lvl9pPr lvl="8" algn="ctr">
              <a:lnSpc>
                <a:spcPct val="100000"/>
              </a:lnSpc>
              <a:spcBef>
                <a:spcPts val="0"/>
              </a:spcBef>
              <a:spcAft>
                <a:spcPts val="0"/>
              </a:spcAft>
              <a:buClr>
                <a:srgbClr val="000000"/>
              </a:buClr>
              <a:buSzPts val="10400"/>
              <a:buNone/>
              <a:defRPr sz="6933">
                <a:solidFill>
                  <a:srgbClr val="000000"/>
                </a:solidFill>
              </a:defRPr>
            </a:lvl9pPr>
          </a:lstStyle>
          <a:p>
            <a:endParaRPr/>
          </a:p>
        </p:txBody>
      </p:sp>
      <p:sp>
        <p:nvSpPr>
          <p:cNvPr id="16" name="Google Shape;16;p19"/>
          <p:cNvSpPr txBox="1">
            <a:spLocks noGrp="1"/>
          </p:cNvSpPr>
          <p:nvPr>
            <p:ph type="subTitle" idx="1"/>
          </p:nvPr>
        </p:nvSpPr>
        <p:spPr>
          <a:xfrm>
            <a:off x="611967" y="593367"/>
            <a:ext cx="10968000" cy="10568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Clr>
                <a:srgbClr val="000000"/>
              </a:buClr>
              <a:buSzPts val="3600"/>
              <a:buNone/>
              <a:defRPr sz="2400">
                <a:solidFill>
                  <a:srgbClr val="000000"/>
                </a:solidFill>
              </a:defRPr>
            </a:lvl1pPr>
            <a:lvl2pPr lvl="1" algn="ctr">
              <a:lnSpc>
                <a:spcPct val="100000"/>
              </a:lnSpc>
              <a:spcBef>
                <a:spcPts val="0"/>
              </a:spcBef>
              <a:spcAft>
                <a:spcPts val="0"/>
              </a:spcAft>
              <a:buClr>
                <a:srgbClr val="000000"/>
              </a:buClr>
              <a:buSzPts val="5600"/>
              <a:buNone/>
              <a:defRPr sz="3734">
                <a:solidFill>
                  <a:srgbClr val="000000"/>
                </a:solidFill>
              </a:defRPr>
            </a:lvl2pPr>
            <a:lvl3pPr lvl="2" algn="ctr">
              <a:lnSpc>
                <a:spcPct val="100000"/>
              </a:lnSpc>
              <a:spcBef>
                <a:spcPts val="0"/>
              </a:spcBef>
              <a:spcAft>
                <a:spcPts val="0"/>
              </a:spcAft>
              <a:buClr>
                <a:srgbClr val="000000"/>
              </a:buClr>
              <a:buSzPts val="5600"/>
              <a:buNone/>
              <a:defRPr sz="3734">
                <a:solidFill>
                  <a:srgbClr val="000000"/>
                </a:solidFill>
              </a:defRPr>
            </a:lvl3pPr>
            <a:lvl4pPr lvl="3" algn="ctr">
              <a:lnSpc>
                <a:spcPct val="100000"/>
              </a:lnSpc>
              <a:spcBef>
                <a:spcPts val="0"/>
              </a:spcBef>
              <a:spcAft>
                <a:spcPts val="0"/>
              </a:spcAft>
              <a:buClr>
                <a:srgbClr val="000000"/>
              </a:buClr>
              <a:buSzPts val="5600"/>
              <a:buNone/>
              <a:defRPr sz="3734">
                <a:solidFill>
                  <a:srgbClr val="000000"/>
                </a:solidFill>
              </a:defRPr>
            </a:lvl4pPr>
            <a:lvl5pPr lvl="4" algn="ctr">
              <a:lnSpc>
                <a:spcPct val="100000"/>
              </a:lnSpc>
              <a:spcBef>
                <a:spcPts val="0"/>
              </a:spcBef>
              <a:spcAft>
                <a:spcPts val="0"/>
              </a:spcAft>
              <a:buClr>
                <a:srgbClr val="000000"/>
              </a:buClr>
              <a:buSzPts val="5600"/>
              <a:buNone/>
              <a:defRPr sz="3734">
                <a:solidFill>
                  <a:srgbClr val="000000"/>
                </a:solidFill>
              </a:defRPr>
            </a:lvl5pPr>
            <a:lvl6pPr lvl="5" algn="ctr">
              <a:lnSpc>
                <a:spcPct val="100000"/>
              </a:lnSpc>
              <a:spcBef>
                <a:spcPts val="0"/>
              </a:spcBef>
              <a:spcAft>
                <a:spcPts val="0"/>
              </a:spcAft>
              <a:buClr>
                <a:srgbClr val="000000"/>
              </a:buClr>
              <a:buSzPts val="5600"/>
              <a:buNone/>
              <a:defRPr sz="3734">
                <a:solidFill>
                  <a:srgbClr val="000000"/>
                </a:solidFill>
              </a:defRPr>
            </a:lvl6pPr>
            <a:lvl7pPr lvl="6" algn="ctr">
              <a:lnSpc>
                <a:spcPct val="100000"/>
              </a:lnSpc>
              <a:spcBef>
                <a:spcPts val="0"/>
              </a:spcBef>
              <a:spcAft>
                <a:spcPts val="0"/>
              </a:spcAft>
              <a:buClr>
                <a:srgbClr val="000000"/>
              </a:buClr>
              <a:buSzPts val="5600"/>
              <a:buNone/>
              <a:defRPr sz="3734">
                <a:solidFill>
                  <a:srgbClr val="000000"/>
                </a:solidFill>
              </a:defRPr>
            </a:lvl7pPr>
            <a:lvl8pPr lvl="7" algn="ctr">
              <a:lnSpc>
                <a:spcPct val="100000"/>
              </a:lnSpc>
              <a:spcBef>
                <a:spcPts val="0"/>
              </a:spcBef>
              <a:spcAft>
                <a:spcPts val="0"/>
              </a:spcAft>
              <a:buClr>
                <a:srgbClr val="000000"/>
              </a:buClr>
              <a:buSzPts val="5600"/>
              <a:buNone/>
              <a:defRPr sz="3734">
                <a:solidFill>
                  <a:srgbClr val="000000"/>
                </a:solidFill>
              </a:defRPr>
            </a:lvl8pPr>
            <a:lvl9pPr lvl="8" algn="ctr">
              <a:lnSpc>
                <a:spcPct val="100000"/>
              </a:lnSpc>
              <a:spcBef>
                <a:spcPts val="0"/>
              </a:spcBef>
              <a:spcAft>
                <a:spcPts val="0"/>
              </a:spcAft>
              <a:buClr>
                <a:srgbClr val="000000"/>
              </a:buClr>
              <a:buSzPts val="5600"/>
              <a:buNone/>
              <a:defRPr sz="3734">
                <a:solidFill>
                  <a:srgbClr val="000000"/>
                </a:solidFill>
              </a:defRPr>
            </a:lvl9pPr>
          </a:lstStyle>
          <a:p>
            <a:endParaRPr/>
          </a:p>
        </p:txBody>
      </p:sp>
      <p:sp>
        <p:nvSpPr>
          <p:cNvPr id="17" name="Google Shape;17;p19"/>
          <p:cNvSpPr txBox="1">
            <a:spLocks noGrp="1"/>
          </p:cNvSpPr>
          <p:nvPr>
            <p:ph type="subTitle" idx="2"/>
          </p:nvPr>
        </p:nvSpPr>
        <p:spPr>
          <a:xfrm>
            <a:off x="611967" y="5473967"/>
            <a:ext cx="5268000" cy="826000"/>
          </a:xfrm>
          <a:prstGeom prst="rect">
            <a:avLst/>
          </a:prstGeom>
          <a:noFill/>
          <a:ln>
            <a:noFill/>
          </a:ln>
        </p:spPr>
        <p:txBody>
          <a:bodyPr spcFirstLastPara="1" wrap="square" lIns="0" tIns="0" rIns="0" bIns="0" anchor="b" anchorCtr="0">
            <a:noAutofit/>
          </a:bodyPr>
          <a:lstStyle>
            <a:lvl1pPr lvl="0" algn="l">
              <a:lnSpc>
                <a:spcPct val="130000"/>
              </a:lnSpc>
              <a:spcBef>
                <a:spcPts val="1333"/>
              </a:spcBef>
              <a:spcAft>
                <a:spcPts val="0"/>
              </a:spcAft>
              <a:buSzPts val="3200"/>
              <a:buNone/>
              <a:defRPr sz="1867">
                <a:solidFill>
                  <a:srgbClr val="000000"/>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solidFill>
                  <a:srgbClr val="000000"/>
                </a:solidFill>
              </a:defRPr>
            </a:lvl2pPr>
            <a:lvl3pPr lvl="2" algn="l">
              <a:lnSpc>
                <a:spcPct val="130000"/>
              </a:lnSpc>
              <a:spcBef>
                <a:spcPts val="1333"/>
              </a:spcBef>
              <a:spcAft>
                <a:spcPts val="0"/>
              </a:spcAft>
              <a:buSzPts val="2800"/>
              <a:buNone/>
              <a:defRPr>
                <a:solidFill>
                  <a:srgbClr val="000000"/>
                </a:solidFill>
              </a:defRPr>
            </a:lvl3pPr>
            <a:lvl4pPr lvl="3" algn="l">
              <a:lnSpc>
                <a:spcPct val="130000"/>
              </a:lnSpc>
              <a:spcBef>
                <a:spcPts val="1333"/>
              </a:spcBef>
              <a:spcAft>
                <a:spcPts val="0"/>
              </a:spcAft>
              <a:buSzPts val="2800"/>
              <a:buNone/>
              <a:defRPr>
                <a:solidFill>
                  <a:srgbClr val="000000"/>
                </a:solidFill>
              </a:defRPr>
            </a:lvl4pPr>
            <a:lvl5pPr lvl="4" algn="l">
              <a:lnSpc>
                <a:spcPct val="130000"/>
              </a:lnSpc>
              <a:spcBef>
                <a:spcPts val="1333"/>
              </a:spcBef>
              <a:spcAft>
                <a:spcPts val="0"/>
              </a:spcAft>
              <a:buSzPts val="2400"/>
              <a:buNone/>
              <a:defRPr>
                <a:solidFill>
                  <a:srgbClr val="000000"/>
                </a:solidFill>
              </a:defRPr>
            </a:lvl5pPr>
            <a:lvl6pPr lvl="5" algn="l">
              <a:lnSpc>
                <a:spcPct val="130000"/>
              </a:lnSpc>
              <a:spcBef>
                <a:spcPts val="1333"/>
              </a:spcBef>
              <a:spcAft>
                <a:spcPts val="0"/>
              </a:spcAft>
              <a:buSzPts val="2400"/>
              <a:buNone/>
              <a:defRPr>
                <a:solidFill>
                  <a:srgbClr val="000000"/>
                </a:solidFill>
              </a:defRPr>
            </a:lvl6pPr>
            <a:lvl7pPr lvl="6" algn="l">
              <a:lnSpc>
                <a:spcPct val="130000"/>
              </a:lnSpc>
              <a:spcBef>
                <a:spcPts val="1333"/>
              </a:spcBef>
              <a:spcAft>
                <a:spcPts val="0"/>
              </a:spcAft>
              <a:buSzPts val="2000"/>
              <a:buNone/>
              <a:defRPr>
                <a:solidFill>
                  <a:srgbClr val="000000"/>
                </a:solidFill>
              </a:defRPr>
            </a:lvl7pPr>
            <a:lvl8pPr lvl="7" algn="l">
              <a:lnSpc>
                <a:spcPct val="130000"/>
              </a:lnSpc>
              <a:spcBef>
                <a:spcPts val="1333"/>
              </a:spcBef>
              <a:spcAft>
                <a:spcPts val="0"/>
              </a:spcAft>
              <a:buSzPts val="2000"/>
              <a:buNone/>
              <a:defRPr>
                <a:solidFill>
                  <a:srgbClr val="000000"/>
                </a:solidFill>
              </a:defRPr>
            </a:lvl8pPr>
            <a:lvl9pPr lvl="8" algn="l">
              <a:lnSpc>
                <a:spcPct val="130000"/>
              </a:lnSpc>
              <a:spcBef>
                <a:spcPts val="1333"/>
              </a:spcBef>
              <a:spcAft>
                <a:spcPts val="1333"/>
              </a:spcAft>
              <a:buSzPts val="1600"/>
              <a:buNone/>
              <a:defRPr>
                <a:solidFill>
                  <a:srgbClr val="000000"/>
                </a:solidFill>
              </a:defRPr>
            </a:lvl9pPr>
          </a:lstStyle>
          <a:p>
            <a:endParaRPr/>
          </a:p>
        </p:txBody>
      </p:sp>
      <p:pic>
        <p:nvPicPr>
          <p:cNvPr id="18" name="Google Shape;18;p19"/>
          <p:cNvPicPr preferRelativeResize="0"/>
          <p:nvPr/>
        </p:nvPicPr>
        <p:blipFill rotWithShape="1">
          <a:blip r:embed="rId2">
            <a:alphaModFix/>
          </a:blip>
          <a:srcRect l="49" r="59"/>
          <a:stretch/>
        </p:blipFill>
        <p:spPr>
          <a:xfrm>
            <a:off x="8421071" y="4823665"/>
            <a:ext cx="3146134" cy="1709400"/>
          </a:xfrm>
          <a:prstGeom prst="rect">
            <a:avLst/>
          </a:prstGeom>
          <a:noFill/>
          <a:ln>
            <a:noFill/>
          </a:ln>
        </p:spPr>
      </p:pic>
      <p:sp>
        <p:nvSpPr>
          <p:cNvPr id="19" name="Google Shape;19;p19"/>
          <p:cNvSpPr/>
          <p:nvPr/>
        </p:nvSpPr>
        <p:spPr>
          <a:xfrm>
            <a:off x="11598967" y="5945600"/>
            <a:ext cx="593200" cy="912400"/>
          </a:xfrm>
          <a:prstGeom prst="rect">
            <a:avLst/>
          </a:prstGeom>
          <a:solidFill>
            <a:schemeClr val="dk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0"/>
        <p:cNvGrpSpPr/>
        <p:nvPr/>
      </p:nvGrpSpPr>
      <p:grpSpPr>
        <a:xfrm>
          <a:off x="0" y="0"/>
          <a:ext cx="0" cy="0"/>
          <a:chOff x="0" y="0"/>
          <a:chExt cx="0" cy="0"/>
        </a:xfrm>
      </p:grpSpPr>
      <p:sp>
        <p:nvSpPr>
          <p:cNvPr id="21" name="Google Shape;21;p20"/>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22" name="Google Shape;22;p20"/>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
        <p:cNvGrpSpPr/>
        <p:nvPr/>
      </p:nvGrpSpPr>
      <p:grpSpPr>
        <a:xfrm>
          <a:off x="0" y="0"/>
          <a:ext cx="0" cy="0"/>
          <a:chOff x="0" y="0"/>
          <a:chExt cx="0" cy="0"/>
        </a:xfrm>
      </p:grpSpPr>
      <p:sp>
        <p:nvSpPr>
          <p:cNvPr id="28" name="Google Shape;28;p27"/>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p:cSld name="Title and body">
    <p:spTree>
      <p:nvGrpSpPr>
        <p:cNvPr id="1" name="Shape 29"/>
        <p:cNvGrpSpPr/>
        <p:nvPr/>
      </p:nvGrpSpPr>
      <p:grpSpPr>
        <a:xfrm>
          <a:off x="0" y="0"/>
          <a:ext cx="0" cy="0"/>
          <a:chOff x="0" y="0"/>
          <a:chExt cx="0" cy="0"/>
        </a:xfrm>
      </p:grpSpPr>
      <p:sp>
        <p:nvSpPr>
          <p:cNvPr id="30" name="Google Shape;30;p29"/>
          <p:cNvSpPr txBox="1"/>
          <p:nvPr/>
        </p:nvSpPr>
        <p:spPr>
          <a:xfrm>
            <a:off x="553905" y="513803"/>
            <a:ext cx="2416686" cy="618118"/>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2933"/>
              <a:buFont typeface="Arial"/>
              <a:buNone/>
            </a:pPr>
            <a:r>
              <a:rPr lang="en-GB" sz="2933" b="1" i="0" u="none" strike="noStrike" cap="none">
                <a:solidFill>
                  <a:schemeClr val="dk1"/>
                </a:solidFill>
                <a:latin typeface="Montserrat"/>
                <a:ea typeface="Montserrat"/>
                <a:cs typeface="Montserrat"/>
                <a:sym typeface="Montserrat"/>
              </a:rPr>
              <a:t>Try this</a:t>
            </a:r>
            <a:endParaRPr sz="1400" b="0" i="0" u="none" strike="noStrike" cap="none">
              <a:solidFill>
                <a:srgbClr val="000000"/>
              </a:solidFill>
              <a:latin typeface="Arial"/>
              <a:ea typeface="Arial"/>
              <a:cs typeface="Arial"/>
              <a:sym typeface="Arial"/>
            </a:endParaRPr>
          </a:p>
        </p:txBody>
      </p:sp>
      <p:sp>
        <p:nvSpPr>
          <p:cNvPr id="31" name="Google Shape;31;p29"/>
          <p:cNvSpPr txBox="1"/>
          <p:nvPr/>
        </p:nvSpPr>
        <p:spPr>
          <a:xfrm>
            <a:off x="553905" y="6324845"/>
            <a:ext cx="541867" cy="283604"/>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1067"/>
              <a:buFont typeface="Arial"/>
              <a:buNone/>
            </a:pPr>
            <a:fld id="{00000000-1234-1234-1234-123412341234}" type="slidenum">
              <a:rPr lang="en-GB" sz="1067" b="0" i="0" u="none" strike="noStrike" cap="none">
                <a:solidFill>
                  <a:schemeClr val="dk1"/>
                </a:solidFill>
                <a:latin typeface="Montserrat"/>
                <a:ea typeface="Montserrat"/>
                <a:cs typeface="Montserrat"/>
                <a:sym typeface="Montserrat"/>
              </a:rPr>
              <a:pPr marL="0" marR="0" lvl="0" indent="0" algn="l" rtl="0">
                <a:lnSpc>
                  <a:spcPct val="130000"/>
                </a:lnSpc>
                <a:spcBef>
                  <a:spcPts val="0"/>
                </a:spcBef>
                <a:spcAft>
                  <a:spcPts val="0"/>
                </a:spcAft>
                <a:buClr>
                  <a:srgbClr val="000000"/>
                </a:buClr>
                <a:buSzPts val="1067"/>
                <a:buFont typeface="Arial"/>
                <a:buNone/>
              </a:pPr>
              <a:t>‹#›</a:t>
            </a:fld>
            <a:endParaRPr sz="1067" b="0" i="0" u="none" strike="noStrike" cap="none">
              <a:solidFill>
                <a:schemeClr val="dk1"/>
              </a:solidFill>
              <a:latin typeface="Montserrat"/>
              <a:ea typeface="Montserrat"/>
              <a:cs typeface="Montserrat"/>
              <a:sym typeface="Montserrat"/>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body">
  <p:cSld name="1_Title and body">
    <p:spTree>
      <p:nvGrpSpPr>
        <p:cNvPr id="1" name="Shape 32"/>
        <p:cNvGrpSpPr/>
        <p:nvPr/>
      </p:nvGrpSpPr>
      <p:grpSpPr>
        <a:xfrm>
          <a:off x="0" y="0"/>
          <a:ext cx="0" cy="0"/>
          <a:chOff x="0" y="0"/>
          <a:chExt cx="0" cy="0"/>
        </a:xfrm>
      </p:grpSpPr>
      <p:sp>
        <p:nvSpPr>
          <p:cNvPr id="33" name="Google Shape;33;p30"/>
          <p:cNvSpPr txBox="1"/>
          <p:nvPr/>
        </p:nvSpPr>
        <p:spPr>
          <a:xfrm>
            <a:off x="553905" y="513803"/>
            <a:ext cx="2416686" cy="618118"/>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2933"/>
              <a:buFont typeface="Arial"/>
              <a:buNone/>
            </a:pPr>
            <a:r>
              <a:rPr lang="en-GB" sz="2933" b="1" i="0" u="none" strike="noStrike" cap="none">
                <a:solidFill>
                  <a:schemeClr val="dk1"/>
                </a:solidFill>
                <a:latin typeface="Montserrat"/>
                <a:ea typeface="Montserrat"/>
                <a:cs typeface="Montserrat"/>
                <a:sym typeface="Montserrat"/>
              </a:rPr>
              <a:t>Connect</a:t>
            </a:r>
            <a:endParaRPr sz="1400" b="0" i="0" u="none" strike="noStrike" cap="none">
              <a:solidFill>
                <a:srgbClr val="000000"/>
              </a:solidFill>
              <a:latin typeface="Arial"/>
              <a:ea typeface="Arial"/>
              <a:cs typeface="Arial"/>
              <a:sym typeface="Arial"/>
            </a:endParaRPr>
          </a:p>
        </p:txBody>
      </p:sp>
      <p:sp>
        <p:nvSpPr>
          <p:cNvPr id="34" name="Google Shape;34;p30"/>
          <p:cNvSpPr txBox="1"/>
          <p:nvPr/>
        </p:nvSpPr>
        <p:spPr>
          <a:xfrm>
            <a:off x="553905" y="6324845"/>
            <a:ext cx="541867" cy="283604"/>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1067"/>
              <a:buFont typeface="Arial"/>
              <a:buNone/>
            </a:pPr>
            <a:fld id="{00000000-1234-1234-1234-123412341234}" type="slidenum">
              <a:rPr lang="en-GB" sz="1067" b="0" i="0" u="none" strike="noStrike" cap="none">
                <a:solidFill>
                  <a:schemeClr val="dk1"/>
                </a:solidFill>
                <a:latin typeface="Montserrat"/>
                <a:ea typeface="Montserrat"/>
                <a:cs typeface="Montserrat"/>
                <a:sym typeface="Montserrat"/>
              </a:rPr>
              <a:pPr marL="0" marR="0" lvl="0" indent="0" algn="l" rtl="0">
                <a:lnSpc>
                  <a:spcPct val="130000"/>
                </a:lnSpc>
                <a:spcBef>
                  <a:spcPts val="0"/>
                </a:spcBef>
                <a:spcAft>
                  <a:spcPts val="0"/>
                </a:spcAft>
                <a:buClr>
                  <a:srgbClr val="000000"/>
                </a:buClr>
                <a:buSzPts val="1067"/>
                <a:buFont typeface="Arial"/>
                <a:buNone/>
              </a:pPr>
              <a:t>‹#›</a:t>
            </a:fld>
            <a:endParaRPr sz="1067" b="0" i="0" u="none" strike="noStrike" cap="none">
              <a:solidFill>
                <a:schemeClr val="dk1"/>
              </a:solidFill>
              <a:latin typeface="Montserrat"/>
              <a:ea typeface="Montserrat"/>
              <a:cs typeface="Montserrat"/>
              <a:sym typeface="Montserrat"/>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body">
  <p:cSld name="1_Title and body 2">
    <p:spTree>
      <p:nvGrpSpPr>
        <p:cNvPr id="1" name="Shape 35"/>
        <p:cNvGrpSpPr/>
        <p:nvPr/>
      </p:nvGrpSpPr>
      <p:grpSpPr>
        <a:xfrm>
          <a:off x="0" y="0"/>
          <a:ext cx="0" cy="0"/>
          <a:chOff x="0" y="0"/>
          <a:chExt cx="0" cy="0"/>
        </a:xfrm>
      </p:grpSpPr>
      <p:sp>
        <p:nvSpPr>
          <p:cNvPr id="36" name="Google Shape;36;p31"/>
          <p:cNvSpPr txBox="1"/>
          <p:nvPr/>
        </p:nvSpPr>
        <p:spPr>
          <a:xfrm>
            <a:off x="553905" y="513803"/>
            <a:ext cx="4334933" cy="618118"/>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2933"/>
              <a:buFont typeface="Arial"/>
              <a:buNone/>
            </a:pPr>
            <a:r>
              <a:rPr lang="en-GB" sz="2933" b="1" i="0" u="none" strike="noStrike" cap="none">
                <a:solidFill>
                  <a:schemeClr val="dk1"/>
                </a:solidFill>
                <a:latin typeface="Montserrat"/>
                <a:ea typeface="Montserrat"/>
                <a:cs typeface="Montserrat"/>
                <a:sym typeface="Montserrat"/>
              </a:rPr>
              <a:t>Independent task</a:t>
            </a:r>
            <a:endParaRPr sz="1400" b="0" i="0" u="none" strike="noStrike" cap="none">
              <a:solidFill>
                <a:srgbClr val="000000"/>
              </a:solidFill>
              <a:latin typeface="Arial"/>
              <a:ea typeface="Arial"/>
              <a:cs typeface="Arial"/>
              <a:sym typeface="Arial"/>
            </a:endParaRPr>
          </a:p>
        </p:txBody>
      </p:sp>
      <p:sp>
        <p:nvSpPr>
          <p:cNvPr id="37" name="Google Shape;37;p31"/>
          <p:cNvSpPr txBox="1"/>
          <p:nvPr/>
        </p:nvSpPr>
        <p:spPr>
          <a:xfrm>
            <a:off x="553905" y="6324845"/>
            <a:ext cx="541867" cy="283604"/>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1067"/>
              <a:buFont typeface="Arial"/>
              <a:buNone/>
            </a:pPr>
            <a:fld id="{00000000-1234-1234-1234-123412341234}" type="slidenum">
              <a:rPr lang="en-GB" sz="1067" b="0" i="0" u="none" strike="noStrike" cap="none">
                <a:solidFill>
                  <a:schemeClr val="dk1"/>
                </a:solidFill>
                <a:latin typeface="Montserrat"/>
                <a:ea typeface="Montserrat"/>
                <a:cs typeface="Montserrat"/>
                <a:sym typeface="Montserrat"/>
              </a:rPr>
              <a:pPr marL="0" marR="0" lvl="0" indent="0" algn="l" rtl="0">
                <a:lnSpc>
                  <a:spcPct val="130000"/>
                </a:lnSpc>
                <a:spcBef>
                  <a:spcPts val="0"/>
                </a:spcBef>
                <a:spcAft>
                  <a:spcPts val="0"/>
                </a:spcAft>
                <a:buClr>
                  <a:srgbClr val="000000"/>
                </a:buClr>
                <a:buSzPts val="1067"/>
                <a:buFont typeface="Arial"/>
                <a:buNone/>
              </a:pPr>
              <a:t>‹#›</a:t>
            </a:fld>
            <a:endParaRPr sz="1067" b="0" i="0" u="none" strike="noStrike" cap="none">
              <a:solidFill>
                <a:schemeClr val="dk1"/>
              </a:solidFill>
              <a:latin typeface="Montserrat"/>
              <a:ea typeface="Montserrat"/>
              <a:cs typeface="Montserrat"/>
              <a:sym typeface="Montserrat"/>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body">
  <p:cSld name="1_Title and body 3">
    <p:spTree>
      <p:nvGrpSpPr>
        <p:cNvPr id="1" name="Shape 38"/>
        <p:cNvGrpSpPr/>
        <p:nvPr/>
      </p:nvGrpSpPr>
      <p:grpSpPr>
        <a:xfrm>
          <a:off x="0" y="0"/>
          <a:ext cx="0" cy="0"/>
          <a:chOff x="0" y="0"/>
          <a:chExt cx="0" cy="0"/>
        </a:xfrm>
      </p:grpSpPr>
      <p:sp>
        <p:nvSpPr>
          <p:cNvPr id="39" name="Google Shape;39;p32"/>
          <p:cNvSpPr txBox="1"/>
          <p:nvPr/>
        </p:nvSpPr>
        <p:spPr>
          <a:xfrm>
            <a:off x="553905" y="513803"/>
            <a:ext cx="4334933" cy="618118"/>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2933"/>
              <a:buFont typeface="Arial"/>
              <a:buNone/>
            </a:pPr>
            <a:r>
              <a:rPr lang="en-GB" sz="2933" b="1" i="0" u="none" strike="noStrike" cap="none">
                <a:solidFill>
                  <a:schemeClr val="dk1"/>
                </a:solidFill>
                <a:latin typeface="Montserrat"/>
                <a:ea typeface="Montserrat"/>
                <a:cs typeface="Montserrat"/>
                <a:sym typeface="Montserrat"/>
              </a:rPr>
              <a:t>Explore</a:t>
            </a:r>
            <a:endParaRPr sz="1400" b="0" i="0" u="none" strike="noStrike" cap="none">
              <a:solidFill>
                <a:srgbClr val="000000"/>
              </a:solidFill>
              <a:latin typeface="Arial"/>
              <a:ea typeface="Arial"/>
              <a:cs typeface="Arial"/>
              <a:sym typeface="Arial"/>
            </a:endParaRPr>
          </a:p>
        </p:txBody>
      </p:sp>
      <p:sp>
        <p:nvSpPr>
          <p:cNvPr id="40" name="Google Shape;40;p32"/>
          <p:cNvSpPr txBox="1"/>
          <p:nvPr/>
        </p:nvSpPr>
        <p:spPr>
          <a:xfrm>
            <a:off x="553905" y="6324845"/>
            <a:ext cx="541867" cy="283604"/>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1067"/>
              <a:buFont typeface="Arial"/>
              <a:buNone/>
            </a:pPr>
            <a:fld id="{00000000-1234-1234-1234-123412341234}" type="slidenum">
              <a:rPr lang="en-GB" sz="1067" b="0" i="0" u="none" strike="noStrike" cap="none">
                <a:solidFill>
                  <a:schemeClr val="dk1"/>
                </a:solidFill>
                <a:latin typeface="Montserrat"/>
                <a:ea typeface="Montserrat"/>
                <a:cs typeface="Montserrat"/>
                <a:sym typeface="Montserrat"/>
              </a:rPr>
              <a:pPr marL="0" marR="0" lvl="0" indent="0" algn="l" rtl="0">
                <a:lnSpc>
                  <a:spcPct val="130000"/>
                </a:lnSpc>
                <a:spcBef>
                  <a:spcPts val="0"/>
                </a:spcBef>
                <a:spcAft>
                  <a:spcPts val="0"/>
                </a:spcAft>
                <a:buClr>
                  <a:srgbClr val="000000"/>
                </a:buClr>
                <a:buSzPts val="1067"/>
                <a:buFont typeface="Arial"/>
                <a:buNone/>
              </a:pPr>
              <a:t>‹#›</a:t>
            </a:fld>
            <a:endParaRPr sz="1067" b="0" i="0" u="none" strike="noStrike" cap="none">
              <a:solidFill>
                <a:schemeClr val="dk1"/>
              </a:solidFill>
              <a:latin typeface="Montserrat"/>
              <a:ea typeface="Montserrat"/>
              <a:cs typeface="Montserrat"/>
              <a:sym typeface="Montserrat"/>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1"/>
        <p:cNvGrpSpPr/>
        <p:nvPr/>
      </p:nvGrpSpPr>
      <p:grpSpPr>
        <a:xfrm>
          <a:off x="0" y="0"/>
          <a:ext cx="0" cy="0"/>
          <a:chOff x="0" y="0"/>
          <a:chExt cx="0" cy="0"/>
        </a:xfrm>
      </p:grpSpPr>
      <p:sp>
        <p:nvSpPr>
          <p:cNvPr id="42" name="Google Shape;42;p33"/>
          <p:cNvSpPr txBox="1">
            <a:spLocks noGrp="1"/>
          </p:cNvSpPr>
          <p:nvPr>
            <p:ph type="title"/>
          </p:nvPr>
        </p:nvSpPr>
        <p:spPr>
          <a:xfrm>
            <a:off x="611967" y="593367"/>
            <a:ext cx="52680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43" name="Google Shape;43;p33"/>
          <p:cNvSpPr txBox="1">
            <a:spLocks noGrp="1"/>
          </p:cNvSpPr>
          <p:nvPr>
            <p:ph type="body" idx="1"/>
          </p:nvPr>
        </p:nvSpPr>
        <p:spPr>
          <a:xfrm>
            <a:off x="611967" y="1917533"/>
            <a:ext cx="5268000" cy="39748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sz="1600"/>
            </a:lvl5pPr>
            <a:lvl6pPr marL="2743200" lvl="5" indent="-381000" algn="l">
              <a:lnSpc>
                <a:spcPct val="130000"/>
              </a:lnSpc>
              <a:spcBef>
                <a:spcPts val="800"/>
              </a:spcBef>
              <a:spcAft>
                <a:spcPts val="0"/>
              </a:spcAft>
              <a:buSzPts val="2400"/>
              <a:buChar char="–"/>
              <a:defRPr sz="1600"/>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44" name="Google Shape;44;p33"/>
          <p:cNvSpPr txBox="1">
            <a:spLocks noGrp="1"/>
          </p:cNvSpPr>
          <p:nvPr>
            <p:ph type="body" idx="2"/>
          </p:nvPr>
        </p:nvSpPr>
        <p:spPr>
          <a:xfrm>
            <a:off x="6311967" y="1917533"/>
            <a:ext cx="5268000" cy="39748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sz="1600"/>
            </a:lvl5pPr>
            <a:lvl6pPr marL="2743200" lvl="5" indent="-381000" algn="l">
              <a:lnSpc>
                <a:spcPct val="130000"/>
              </a:lnSpc>
              <a:spcBef>
                <a:spcPts val="800"/>
              </a:spcBef>
              <a:spcAft>
                <a:spcPts val="0"/>
              </a:spcAft>
              <a:buSzPts val="2400"/>
              <a:buChar char="–"/>
              <a:defRPr sz="1600"/>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45" name="Google Shape;45;p3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
        <p:nvSpPr>
          <p:cNvPr id="46" name="Google Shape;46;p33"/>
          <p:cNvSpPr txBox="1">
            <a:spLocks noGrp="1"/>
          </p:cNvSpPr>
          <p:nvPr>
            <p:ph type="title" idx="3"/>
          </p:nvPr>
        </p:nvSpPr>
        <p:spPr>
          <a:xfrm>
            <a:off x="6311967" y="593367"/>
            <a:ext cx="52680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tting tasks">
  <p:cSld name="Setting tasks">
    <p:spTree>
      <p:nvGrpSpPr>
        <p:cNvPr id="1" name="Shape 47"/>
        <p:cNvGrpSpPr/>
        <p:nvPr/>
      </p:nvGrpSpPr>
      <p:grpSpPr>
        <a:xfrm>
          <a:off x="0" y="0"/>
          <a:ext cx="0" cy="0"/>
          <a:chOff x="0" y="0"/>
          <a:chExt cx="0" cy="0"/>
        </a:xfrm>
      </p:grpSpPr>
      <p:sp>
        <p:nvSpPr>
          <p:cNvPr id="48" name="Google Shape;48;p34"/>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49" name="Google Shape;49;p34"/>
          <p:cNvSpPr txBox="1">
            <a:spLocks noGrp="1"/>
          </p:cNvSpPr>
          <p:nvPr>
            <p:ph type="subTitle" idx="1"/>
          </p:nvPr>
        </p:nvSpPr>
        <p:spPr>
          <a:xfrm>
            <a:off x="611967" y="1917533"/>
            <a:ext cx="4171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50" name="Google Shape;50;p34"/>
          <p:cNvSpPr txBox="1">
            <a:spLocks noGrp="1"/>
          </p:cNvSpPr>
          <p:nvPr>
            <p:ph type="subTitle" idx="2"/>
          </p:nvPr>
        </p:nvSpPr>
        <p:spPr>
          <a:xfrm>
            <a:off x="7407633" y="3561600"/>
            <a:ext cx="4172400" cy="5260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51" name="Google Shape;51;p34"/>
          <p:cNvSpPr txBox="1">
            <a:spLocks noGrp="1"/>
          </p:cNvSpPr>
          <p:nvPr>
            <p:ph type="body" idx="3"/>
          </p:nvPr>
        </p:nvSpPr>
        <p:spPr>
          <a:xfrm>
            <a:off x="611967" y="2760100"/>
            <a:ext cx="5268000" cy="7020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52" name="Google Shape;52;p34"/>
          <p:cNvSpPr txBox="1">
            <a:spLocks noGrp="1"/>
          </p:cNvSpPr>
          <p:nvPr>
            <p:ph type="subTitle" idx="4"/>
          </p:nvPr>
        </p:nvSpPr>
        <p:spPr>
          <a:xfrm>
            <a:off x="611967" y="3561600"/>
            <a:ext cx="4171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53" name="Google Shape;53;p34"/>
          <p:cNvSpPr txBox="1">
            <a:spLocks noGrp="1"/>
          </p:cNvSpPr>
          <p:nvPr>
            <p:ph type="body" idx="5"/>
          </p:nvPr>
        </p:nvSpPr>
        <p:spPr>
          <a:xfrm>
            <a:off x="611967" y="4404167"/>
            <a:ext cx="5268000" cy="7020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54" name="Google Shape;54;p34"/>
          <p:cNvSpPr txBox="1">
            <a:spLocks noGrp="1"/>
          </p:cNvSpPr>
          <p:nvPr>
            <p:ph type="subTitle" idx="6"/>
          </p:nvPr>
        </p:nvSpPr>
        <p:spPr>
          <a:xfrm>
            <a:off x="7407633" y="4236967"/>
            <a:ext cx="4172400" cy="526000"/>
          </a:xfrm>
          <a:prstGeom prst="rect">
            <a:avLst/>
          </a:prstGeom>
          <a:solidFill>
            <a:schemeClr val="accent4"/>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55" name="Google Shape;55;p34"/>
          <p:cNvSpPr txBox="1">
            <a:spLocks noGrp="1"/>
          </p:cNvSpPr>
          <p:nvPr>
            <p:ph type="subTitle" idx="7"/>
          </p:nvPr>
        </p:nvSpPr>
        <p:spPr>
          <a:xfrm>
            <a:off x="7407633" y="4912333"/>
            <a:ext cx="4172400" cy="526000"/>
          </a:xfrm>
          <a:prstGeom prst="rect">
            <a:avLst/>
          </a:prstGeom>
          <a:solidFill>
            <a:schemeClr val="accent5"/>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56" name="Google Shape;56;p34"/>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Multiple choice options">
  <p:cSld name="Multiple choice options">
    <p:spTree>
      <p:nvGrpSpPr>
        <p:cNvPr id="1" name="Shape 57"/>
        <p:cNvGrpSpPr/>
        <p:nvPr/>
      </p:nvGrpSpPr>
      <p:grpSpPr>
        <a:xfrm>
          <a:off x="0" y="0"/>
          <a:ext cx="0" cy="0"/>
          <a:chOff x="0" y="0"/>
          <a:chExt cx="0" cy="0"/>
        </a:xfrm>
      </p:grpSpPr>
      <p:sp>
        <p:nvSpPr>
          <p:cNvPr id="58" name="Google Shape;58;p35"/>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59" name="Google Shape;59;p35"/>
          <p:cNvSpPr txBox="1">
            <a:spLocks noGrp="1"/>
          </p:cNvSpPr>
          <p:nvPr>
            <p:ph type="subTitle" idx="1"/>
          </p:nvPr>
        </p:nvSpPr>
        <p:spPr>
          <a:xfrm>
            <a:off x="611967" y="1917533"/>
            <a:ext cx="4171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60" name="Google Shape;60;p35"/>
          <p:cNvSpPr txBox="1">
            <a:spLocks noGrp="1"/>
          </p:cNvSpPr>
          <p:nvPr>
            <p:ph type="body" idx="2"/>
          </p:nvPr>
        </p:nvSpPr>
        <p:spPr>
          <a:xfrm>
            <a:off x="611967" y="2760100"/>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61" name="Google Shape;61;p35"/>
          <p:cNvSpPr txBox="1">
            <a:spLocks noGrp="1"/>
          </p:cNvSpPr>
          <p:nvPr>
            <p:ph type="subTitle" idx="3"/>
          </p:nvPr>
        </p:nvSpPr>
        <p:spPr>
          <a:xfrm>
            <a:off x="6312000" y="1917533"/>
            <a:ext cx="4171200" cy="604400"/>
          </a:xfrm>
          <a:prstGeom prst="rect">
            <a:avLst/>
          </a:prstGeom>
          <a:solidFill>
            <a:schemeClr val="accent4"/>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62" name="Google Shape;62;p35"/>
          <p:cNvSpPr txBox="1">
            <a:spLocks noGrp="1"/>
          </p:cNvSpPr>
          <p:nvPr>
            <p:ph type="body" idx="4"/>
          </p:nvPr>
        </p:nvSpPr>
        <p:spPr>
          <a:xfrm>
            <a:off x="6312000" y="2760100"/>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63" name="Google Shape;63;p35"/>
          <p:cNvSpPr txBox="1">
            <a:spLocks noGrp="1"/>
          </p:cNvSpPr>
          <p:nvPr>
            <p:ph type="subTitle" idx="5"/>
          </p:nvPr>
        </p:nvSpPr>
        <p:spPr>
          <a:xfrm>
            <a:off x="611967" y="3936500"/>
            <a:ext cx="4171200" cy="604400"/>
          </a:xfrm>
          <a:prstGeom prst="rect">
            <a:avLst/>
          </a:prstGeom>
          <a:solidFill>
            <a:schemeClr val="accent3"/>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64" name="Google Shape;64;p35"/>
          <p:cNvSpPr txBox="1">
            <a:spLocks noGrp="1"/>
          </p:cNvSpPr>
          <p:nvPr>
            <p:ph type="body" idx="6"/>
          </p:nvPr>
        </p:nvSpPr>
        <p:spPr>
          <a:xfrm>
            <a:off x="611967" y="4779067"/>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65" name="Google Shape;65;p35"/>
          <p:cNvSpPr txBox="1">
            <a:spLocks noGrp="1"/>
          </p:cNvSpPr>
          <p:nvPr>
            <p:ph type="subTitle" idx="7"/>
          </p:nvPr>
        </p:nvSpPr>
        <p:spPr>
          <a:xfrm>
            <a:off x="6312000" y="3936500"/>
            <a:ext cx="4171200" cy="604400"/>
          </a:xfrm>
          <a:prstGeom prst="rect">
            <a:avLst/>
          </a:prstGeom>
          <a:solidFill>
            <a:schemeClr val="accent5"/>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66" name="Google Shape;66;p35"/>
          <p:cNvSpPr txBox="1">
            <a:spLocks noGrp="1"/>
          </p:cNvSpPr>
          <p:nvPr>
            <p:ph type="body" idx="8"/>
          </p:nvPr>
        </p:nvSpPr>
        <p:spPr>
          <a:xfrm>
            <a:off x="6312000" y="4779067"/>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67" name="Google Shape;67;p35"/>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68"/>
        <p:cNvGrpSpPr/>
        <p:nvPr/>
      </p:nvGrpSpPr>
      <p:grpSpPr>
        <a:xfrm>
          <a:off x="0" y="0"/>
          <a:ext cx="0" cy="0"/>
          <a:chOff x="0" y="0"/>
          <a:chExt cx="0" cy="0"/>
        </a:xfrm>
      </p:grpSpPr>
      <p:sp>
        <p:nvSpPr>
          <p:cNvPr id="69" name="Google Shape;69;p36"/>
          <p:cNvSpPr txBox="1">
            <a:spLocks noGrp="1"/>
          </p:cNvSpPr>
          <p:nvPr>
            <p:ph type="title"/>
          </p:nvPr>
        </p:nvSpPr>
        <p:spPr>
          <a:xfrm>
            <a:off x="611967" y="595200"/>
            <a:ext cx="5268000" cy="10848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4800"/>
              <a:buNone/>
              <a:defRPr sz="3200"/>
            </a:lvl2pPr>
            <a:lvl3pPr lvl="2" algn="l">
              <a:lnSpc>
                <a:spcPct val="100000"/>
              </a:lnSpc>
              <a:spcBef>
                <a:spcPts val="0"/>
              </a:spcBef>
              <a:spcAft>
                <a:spcPts val="0"/>
              </a:spcAft>
              <a:buSzPts val="4800"/>
              <a:buNone/>
              <a:defRPr sz="3200"/>
            </a:lvl3pPr>
            <a:lvl4pPr lvl="3" algn="l">
              <a:lnSpc>
                <a:spcPct val="100000"/>
              </a:lnSpc>
              <a:spcBef>
                <a:spcPts val="0"/>
              </a:spcBef>
              <a:spcAft>
                <a:spcPts val="0"/>
              </a:spcAft>
              <a:buSzPts val="4800"/>
              <a:buNone/>
              <a:defRPr sz="3200"/>
            </a:lvl4pPr>
            <a:lvl5pPr lvl="4" algn="l">
              <a:lnSpc>
                <a:spcPct val="100000"/>
              </a:lnSpc>
              <a:spcBef>
                <a:spcPts val="0"/>
              </a:spcBef>
              <a:spcAft>
                <a:spcPts val="0"/>
              </a:spcAft>
              <a:buSzPts val="4800"/>
              <a:buNone/>
              <a:defRPr sz="3200"/>
            </a:lvl5pPr>
            <a:lvl6pPr lvl="5" algn="l">
              <a:lnSpc>
                <a:spcPct val="100000"/>
              </a:lnSpc>
              <a:spcBef>
                <a:spcPts val="0"/>
              </a:spcBef>
              <a:spcAft>
                <a:spcPts val="0"/>
              </a:spcAft>
              <a:buSzPts val="4800"/>
              <a:buNone/>
              <a:defRPr sz="3200"/>
            </a:lvl6pPr>
            <a:lvl7pPr lvl="6" algn="l">
              <a:lnSpc>
                <a:spcPct val="100000"/>
              </a:lnSpc>
              <a:spcBef>
                <a:spcPts val="0"/>
              </a:spcBef>
              <a:spcAft>
                <a:spcPts val="0"/>
              </a:spcAft>
              <a:buSzPts val="4800"/>
              <a:buNone/>
              <a:defRPr sz="3200"/>
            </a:lvl7pPr>
            <a:lvl8pPr lvl="7" algn="l">
              <a:lnSpc>
                <a:spcPct val="100000"/>
              </a:lnSpc>
              <a:spcBef>
                <a:spcPts val="0"/>
              </a:spcBef>
              <a:spcAft>
                <a:spcPts val="0"/>
              </a:spcAft>
              <a:buSzPts val="4800"/>
              <a:buNone/>
              <a:defRPr sz="3200"/>
            </a:lvl8pPr>
            <a:lvl9pPr lvl="8" algn="l">
              <a:lnSpc>
                <a:spcPct val="100000"/>
              </a:lnSpc>
              <a:spcBef>
                <a:spcPts val="0"/>
              </a:spcBef>
              <a:spcAft>
                <a:spcPts val="0"/>
              </a:spcAft>
              <a:buSzPts val="4800"/>
              <a:buNone/>
              <a:defRPr sz="3200"/>
            </a:lvl9pPr>
          </a:lstStyle>
          <a:p>
            <a:endParaRPr/>
          </a:p>
        </p:txBody>
      </p:sp>
      <p:sp>
        <p:nvSpPr>
          <p:cNvPr id="70" name="Google Shape;70;p36"/>
          <p:cNvSpPr txBox="1">
            <a:spLocks noGrp="1"/>
          </p:cNvSpPr>
          <p:nvPr>
            <p:ph type="body" idx="1"/>
          </p:nvPr>
        </p:nvSpPr>
        <p:spPr>
          <a:xfrm>
            <a:off x="611967" y="1917533"/>
            <a:ext cx="5268000" cy="39748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sz="1600"/>
            </a:lvl5pPr>
            <a:lvl6pPr marL="2743200" lvl="5" indent="-381000" algn="l">
              <a:lnSpc>
                <a:spcPct val="130000"/>
              </a:lnSpc>
              <a:spcBef>
                <a:spcPts val="800"/>
              </a:spcBef>
              <a:spcAft>
                <a:spcPts val="0"/>
              </a:spcAft>
              <a:buSzPts val="2400"/>
              <a:buChar char="–"/>
              <a:defRPr sz="1600"/>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71" name="Google Shape;71;p36"/>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72"/>
        <p:cNvGrpSpPr/>
        <p:nvPr/>
      </p:nvGrpSpPr>
      <p:grpSpPr>
        <a:xfrm>
          <a:off x="0" y="0"/>
          <a:ext cx="0" cy="0"/>
          <a:chOff x="0" y="0"/>
          <a:chExt cx="0" cy="0"/>
        </a:xfrm>
      </p:grpSpPr>
      <p:sp>
        <p:nvSpPr>
          <p:cNvPr id="73" name="Google Shape;73;p37"/>
          <p:cNvSpPr txBox="1">
            <a:spLocks noGrp="1"/>
          </p:cNvSpPr>
          <p:nvPr>
            <p:ph type="body" idx="1"/>
          </p:nvPr>
        </p:nvSpPr>
        <p:spPr>
          <a:xfrm>
            <a:off x="624000" y="6168000"/>
            <a:ext cx="5256000" cy="427200"/>
          </a:xfrm>
          <a:prstGeom prst="rect">
            <a:avLst/>
          </a:prstGeom>
          <a:noFill/>
          <a:ln>
            <a:noFill/>
          </a:ln>
        </p:spPr>
        <p:txBody>
          <a:bodyPr spcFirstLastPara="1" wrap="square" lIns="0" tIns="0" rIns="0" bIns="0" anchor="b" anchorCtr="0">
            <a:noAutofit/>
          </a:bodyPr>
          <a:lstStyle>
            <a:lvl1pPr marL="457200" lvl="0" indent="-228600" algn="l">
              <a:lnSpc>
                <a:spcPct val="130000"/>
              </a:lnSpc>
              <a:spcBef>
                <a:spcPts val="0"/>
              </a:spcBef>
              <a:spcAft>
                <a:spcPts val="0"/>
              </a:spcAft>
              <a:buSzPts val="1600"/>
              <a:buNone/>
              <a:defRPr sz="1067"/>
            </a:lvl1pPr>
            <a:lvl2pPr marL="914400" lvl="1" indent="-431800" algn="l">
              <a:lnSpc>
                <a:spcPct val="130000"/>
              </a:lnSpc>
              <a:spcBef>
                <a:spcPts val="2000"/>
              </a:spcBef>
              <a:spcAft>
                <a:spcPts val="0"/>
              </a:spcAft>
              <a:buSzPts val="3200"/>
              <a:buChar char="–"/>
              <a:defRPr/>
            </a:lvl2pPr>
            <a:lvl3pPr marL="1371600" lvl="2" indent="-406400" algn="l">
              <a:lnSpc>
                <a:spcPct val="130000"/>
              </a:lnSpc>
              <a:spcBef>
                <a:spcPts val="2000"/>
              </a:spcBef>
              <a:spcAft>
                <a:spcPts val="0"/>
              </a:spcAft>
              <a:buSzPts val="2800"/>
              <a:buChar char="–"/>
              <a:defRPr/>
            </a:lvl3pPr>
            <a:lvl4pPr marL="1828800" lvl="3" indent="-406400" algn="l">
              <a:lnSpc>
                <a:spcPct val="130000"/>
              </a:lnSpc>
              <a:spcBef>
                <a:spcPts val="1600"/>
              </a:spcBef>
              <a:spcAft>
                <a:spcPts val="0"/>
              </a:spcAft>
              <a:buSzPts val="2800"/>
              <a:buChar char="–"/>
              <a:defRPr/>
            </a:lvl4pPr>
            <a:lvl5pPr marL="2286000" lvl="4" indent="-381000" algn="l">
              <a:lnSpc>
                <a:spcPct val="130000"/>
              </a:lnSpc>
              <a:spcBef>
                <a:spcPts val="1600"/>
              </a:spcBef>
              <a:spcAft>
                <a:spcPts val="0"/>
              </a:spcAft>
              <a:buSzPts val="2400"/>
              <a:buChar char="–"/>
              <a:defRPr/>
            </a:lvl5pPr>
            <a:lvl6pPr marL="2743200" lvl="5" indent="-381000" algn="l">
              <a:lnSpc>
                <a:spcPct val="130000"/>
              </a:lnSpc>
              <a:spcBef>
                <a:spcPts val="1200"/>
              </a:spcBef>
              <a:spcAft>
                <a:spcPts val="0"/>
              </a:spcAft>
              <a:buSzPts val="2400"/>
              <a:buChar char="–"/>
              <a:defRPr/>
            </a:lvl6pPr>
            <a:lvl7pPr marL="3200400" lvl="6" indent="-355600" algn="l">
              <a:lnSpc>
                <a:spcPct val="130000"/>
              </a:lnSpc>
              <a:spcBef>
                <a:spcPts val="1200"/>
              </a:spcBef>
              <a:spcAft>
                <a:spcPts val="0"/>
              </a:spcAft>
              <a:buSzPts val="2000"/>
              <a:buChar char="–"/>
              <a:defRPr/>
            </a:lvl7pPr>
            <a:lvl8pPr marL="3657600" lvl="7" indent="-355600" algn="l">
              <a:lnSpc>
                <a:spcPct val="130000"/>
              </a:lnSpc>
              <a:spcBef>
                <a:spcPts val="800"/>
              </a:spcBef>
              <a:spcAft>
                <a:spcPts val="0"/>
              </a:spcAft>
              <a:buSzPts val="2000"/>
              <a:buChar char="–"/>
              <a:defRPr/>
            </a:lvl8pPr>
            <a:lvl9pPr marL="4114800" lvl="8" indent="-330200" algn="l">
              <a:lnSpc>
                <a:spcPct val="130000"/>
              </a:lnSpc>
              <a:spcBef>
                <a:spcPts val="800"/>
              </a:spcBef>
              <a:spcAft>
                <a:spcPts val="400"/>
              </a:spcAft>
              <a:buSzPts val="1600"/>
              <a:buChar cha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2"/>
        </a:solidFill>
        <a:effectLst/>
      </p:bgPr>
    </p:bg>
    <p:spTree>
      <p:nvGrpSpPr>
        <p:cNvPr id="1" name="Shape 79"/>
        <p:cNvGrpSpPr/>
        <p:nvPr/>
      </p:nvGrpSpPr>
      <p:grpSpPr>
        <a:xfrm>
          <a:off x="0" y="0"/>
          <a:ext cx="0" cy="0"/>
          <a:chOff x="0" y="0"/>
          <a:chExt cx="0" cy="0"/>
        </a:xfrm>
      </p:grpSpPr>
      <p:sp>
        <p:nvSpPr>
          <p:cNvPr id="80" name="Google Shape;80;p22"/>
          <p:cNvSpPr txBox="1">
            <a:spLocks noGrp="1"/>
          </p:cNvSpPr>
          <p:nvPr>
            <p:ph type="title"/>
          </p:nvPr>
        </p:nvSpPr>
        <p:spPr>
          <a:xfrm>
            <a:off x="611967" y="1917533"/>
            <a:ext cx="10968000" cy="42528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Clr>
                <a:schemeClr val="lt1"/>
              </a:buClr>
              <a:buSzPts val="6000"/>
              <a:buFont typeface="Montserrat SemiBold"/>
              <a:buNone/>
              <a:defRPr sz="4000" b="0">
                <a:solidFill>
                  <a:schemeClr val="lt1"/>
                </a:solidFill>
                <a:latin typeface="Montserrat SemiBold"/>
                <a:ea typeface="Montserrat SemiBold"/>
                <a:cs typeface="Montserrat SemiBold"/>
                <a:sym typeface="Montserrat SemiBold"/>
              </a:defRPr>
            </a:lvl1pPr>
            <a:lvl2pPr lvl="1" algn="ctr">
              <a:lnSpc>
                <a:spcPct val="100000"/>
              </a:lnSpc>
              <a:spcBef>
                <a:spcPts val="0"/>
              </a:spcBef>
              <a:spcAft>
                <a:spcPts val="0"/>
              </a:spcAft>
              <a:buSzPts val="7200"/>
              <a:buNone/>
              <a:defRPr sz="4800"/>
            </a:lvl2pPr>
            <a:lvl3pPr lvl="2" algn="ctr">
              <a:lnSpc>
                <a:spcPct val="100000"/>
              </a:lnSpc>
              <a:spcBef>
                <a:spcPts val="0"/>
              </a:spcBef>
              <a:spcAft>
                <a:spcPts val="0"/>
              </a:spcAft>
              <a:buSzPts val="7200"/>
              <a:buNone/>
              <a:defRPr sz="4800"/>
            </a:lvl3pPr>
            <a:lvl4pPr lvl="3" algn="ctr">
              <a:lnSpc>
                <a:spcPct val="100000"/>
              </a:lnSpc>
              <a:spcBef>
                <a:spcPts val="0"/>
              </a:spcBef>
              <a:spcAft>
                <a:spcPts val="0"/>
              </a:spcAft>
              <a:buSzPts val="7200"/>
              <a:buNone/>
              <a:defRPr sz="4800"/>
            </a:lvl4pPr>
            <a:lvl5pPr lvl="4" algn="ctr">
              <a:lnSpc>
                <a:spcPct val="100000"/>
              </a:lnSpc>
              <a:spcBef>
                <a:spcPts val="0"/>
              </a:spcBef>
              <a:spcAft>
                <a:spcPts val="0"/>
              </a:spcAft>
              <a:buSzPts val="7200"/>
              <a:buNone/>
              <a:defRPr sz="4800"/>
            </a:lvl5pPr>
            <a:lvl6pPr lvl="5" algn="ctr">
              <a:lnSpc>
                <a:spcPct val="100000"/>
              </a:lnSpc>
              <a:spcBef>
                <a:spcPts val="0"/>
              </a:spcBef>
              <a:spcAft>
                <a:spcPts val="0"/>
              </a:spcAft>
              <a:buSzPts val="7200"/>
              <a:buNone/>
              <a:defRPr sz="4800"/>
            </a:lvl6pPr>
            <a:lvl7pPr lvl="6" algn="ctr">
              <a:lnSpc>
                <a:spcPct val="100000"/>
              </a:lnSpc>
              <a:spcBef>
                <a:spcPts val="0"/>
              </a:spcBef>
              <a:spcAft>
                <a:spcPts val="0"/>
              </a:spcAft>
              <a:buSzPts val="7200"/>
              <a:buNone/>
              <a:defRPr sz="4800"/>
            </a:lvl7pPr>
            <a:lvl8pPr lvl="7" algn="ctr">
              <a:lnSpc>
                <a:spcPct val="100000"/>
              </a:lnSpc>
              <a:spcBef>
                <a:spcPts val="0"/>
              </a:spcBef>
              <a:spcAft>
                <a:spcPts val="0"/>
              </a:spcAft>
              <a:buSzPts val="7200"/>
              <a:buNone/>
              <a:defRPr sz="4800"/>
            </a:lvl8pPr>
            <a:lvl9pPr lvl="8" algn="ctr">
              <a:lnSpc>
                <a:spcPct val="100000"/>
              </a:lnSpc>
              <a:spcBef>
                <a:spcPts val="0"/>
              </a:spcBef>
              <a:spcAft>
                <a:spcPts val="0"/>
              </a:spcAft>
              <a:buSzPts val="7200"/>
              <a:buNone/>
              <a:defRPr sz="4800"/>
            </a:lvl9pPr>
          </a:lstStyle>
          <a:p>
            <a:endParaRPr/>
          </a:p>
        </p:txBody>
      </p:sp>
      <p:sp>
        <p:nvSpPr>
          <p:cNvPr id="81" name="Google Shape;81;p22"/>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pic>
        <p:nvPicPr>
          <p:cNvPr id="82" name="Google Shape;82;p22"/>
          <p:cNvPicPr preferRelativeResize="0"/>
          <p:nvPr/>
        </p:nvPicPr>
        <p:blipFill rotWithShape="1">
          <a:blip r:embed="rId2">
            <a:alphaModFix/>
          </a:blip>
          <a:srcRect l="9"/>
          <a:stretch/>
        </p:blipFill>
        <p:spPr>
          <a:xfrm>
            <a:off x="11605532" y="6003937"/>
            <a:ext cx="299234" cy="558903"/>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7"/>
        <p:cNvGrpSpPr/>
        <p:nvPr/>
      </p:nvGrpSpPr>
      <p:grpSpPr>
        <a:xfrm>
          <a:off x="0" y="0"/>
          <a:ext cx="0" cy="0"/>
          <a:chOff x="0" y="0"/>
          <a:chExt cx="0" cy="0"/>
        </a:xfrm>
      </p:grpSpPr>
      <p:sp>
        <p:nvSpPr>
          <p:cNvPr id="88" name="Google Shape;88;p28"/>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89" name="Google Shape;89;p28"/>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0"/>
        <p:cNvGrpSpPr/>
        <p:nvPr/>
      </p:nvGrpSpPr>
      <p:grpSpPr>
        <a:xfrm>
          <a:off x="0" y="0"/>
          <a:ext cx="0" cy="0"/>
          <a:chOff x="0" y="0"/>
          <a:chExt cx="0" cy="0"/>
        </a:xfrm>
      </p:grpSpPr>
      <p:sp>
        <p:nvSpPr>
          <p:cNvPr id="91" name="Google Shape;91;p38"/>
          <p:cNvSpPr txBox="1">
            <a:spLocks noGrp="1"/>
          </p:cNvSpPr>
          <p:nvPr>
            <p:ph type="ctrTitle"/>
          </p:nvPr>
        </p:nvSpPr>
        <p:spPr>
          <a:xfrm>
            <a:off x="611967" y="1917533"/>
            <a:ext cx="10968000" cy="2482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Clr>
                <a:srgbClr val="000000"/>
              </a:buClr>
              <a:buSzPts val="6000"/>
              <a:buFont typeface="Montserrat SemiBold"/>
              <a:buNone/>
              <a:defRPr sz="4000" b="0">
                <a:solidFill>
                  <a:srgbClr val="000000"/>
                </a:solidFill>
                <a:latin typeface="Montserrat SemiBold"/>
                <a:ea typeface="Montserrat SemiBold"/>
                <a:cs typeface="Montserrat SemiBold"/>
                <a:sym typeface="Montserrat SemiBold"/>
              </a:defRPr>
            </a:lvl1pPr>
            <a:lvl2pPr lvl="1" algn="ctr">
              <a:lnSpc>
                <a:spcPct val="100000"/>
              </a:lnSpc>
              <a:spcBef>
                <a:spcPts val="0"/>
              </a:spcBef>
              <a:spcAft>
                <a:spcPts val="0"/>
              </a:spcAft>
              <a:buClr>
                <a:srgbClr val="000000"/>
              </a:buClr>
              <a:buSzPts val="10400"/>
              <a:buNone/>
              <a:defRPr sz="6933">
                <a:solidFill>
                  <a:srgbClr val="000000"/>
                </a:solidFill>
              </a:defRPr>
            </a:lvl2pPr>
            <a:lvl3pPr lvl="2" algn="ctr">
              <a:lnSpc>
                <a:spcPct val="100000"/>
              </a:lnSpc>
              <a:spcBef>
                <a:spcPts val="0"/>
              </a:spcBef>
              <a:spcAft>
                <a:spcPts val="0"/>
              </a:spcAft>
              <a:buClr>
                <a:srgbClr val="000000"/>
              </a:buClr>
              <a:buSzPts val="10400"/>
              <a:buNone/>
              <a:defRPr sz="6933">
                <a:solidFill>
                  <a:srgbClr val="000000"/>
                </a:solidFill>
              </a:defRPr>
            </a:lvl3pPr>
            <a:lvl4pPr lvl="3" algn="ctr">
              <a:lnSpc>
                <a:spcPct val="100000"/>
              </a:lnSpc>
              <a:spcBef>
                <a:spcPts val="0"/>
              </a:spcBef>
              <a:spcAft>
                <a:spcPts val="0"/>
              </a:spcAft>
              <a:buClr>
                <a:srgbClr val="000000"/>
              </a:buClr>
              <a:buSzPts val="10400"/>
              <a:buNone/>
              <a:defRPr sz="6933">
                <a:solidFill>
                  <a:srgbClr val="000000"/>
                </a:solidFill>
              </a:defRPr>
            </a:lvl4pPr>
            <a:lvl5pPr lvl="4" algn="ctr">
              <a:lnSpc>
                <a:spcPct val="100000"/>
              </a:lnSpc>
              <a:spcBef>
                <a:spcPts val="0"/>
              </a:spcBef>
              <a:spcAft>
                <a:spcPts val="0"/>
              </a:spcAft>
              <a:buClr>
                <a:srgbClr val="000000"/>
              </a:buClr>
              <a:buSzPts val="10400"/>
              <a:buNone/>
              <a:defRPr sz="6933">
                <a:solidFill>
                  <a:srgbClr val="000000"/>
                </a:solidFill>
              </a:defRPr>
            </a:lvl5pPr>
            <a:lvl6pPr lvl="5" algn="ctr">
              <a:lnSpc>
                <a:spcPct val="100000"/>
              </a:lnSpc>
              <a:spcBef>
                <a:spcPts val="0"/>
              </a:spcBef>
              <a:spcAft>
                <a:spcPts val="0"/>
              </a:spcAft>
              <a:buClr>
                <a:srgbClr val="000000"/>
              </a:buClr>
              <a:buSzPts val="10400"/>
              <a:buNone/>
              <a:defRPr sz="6933">
                <a:solidFill>
                  <a:srgbClr val="000000"/>
                </a:solidFill>
              </a:defRPr>
            </a:lvl6pPr>
            <a:lvl7pPr lvl="6" algn="ctr">
              <a:lnSpc>
                <a:spcPct val="100000"/>
              </a:lnSpc>
              <a:spcBef>
                <a:spcPts val="0"/>
              </a:spcBef>
              <a:spcAft>
                <a:spcPts val="0"/>
              </a:spcAft>
              <a:buClr>
                <a:srgbClr val="000000"/>
              </a:buClr>
              <a:buSzPts val="10400"/>
              <a:buNone/>
              <a:defRPr sz="6933">
                <a:solidFill>
                  <a:srgbClr val="000000"/>
                </a:solidFill>
              </a:defRPr>
            </a:lvl7pPr>
            <a:lvl8pPr lvl="7" algn="ctr">
              <a:lnSpc>
                <a:spcPct val="100000"/>
              </a:lnSpc>
              <a:spcBef>
                <a:spcPts val="0"/>
              </a:spcBef>
              <a:spcAft>
                <a:spcPts val="0"/>
              </a:spcAft>
              <a:buClr>
                <a:srgbClr val="000000"/>
              </a:buClr>
              <a:buSzPts val="10400"/>
              <a:buNone/>
              <a:defRPr sz="6933">
                <a:solidFill>
                  <a:srgbClr val="000000"/>
                </a:solidFill>
              </a:defRPr>
            </a:lvl8pPr>
            <a:lvl9pPr lvl="8" algn="ctr">
              <a:lnSpc>
                <a:spcPct val="100000"/>
              </a:lnSpc>
              <a:spcBef>
                <a:spcPts val="0"/>
              </a:spcBef>
              <a:spcAft>
                <a:spcPts val="0"/>
              </a:spcAft>
              <a:buClr>
                <a:srgbClr val="000000"/>
              </a:buClr>
              <a:buSzPts val="10400"/>
              <a:buNone/>
              <a:defRPr sz="6933">
                <a:solidFill>
                  <a:srgbClr val="000000"/>
                </a:solidFill>
              </a:defRPr>
            </a:lvl9pPr>
          </a:lstStyle>
          <a:p>
            <a:endParaRPr/>
          </a:p>
        </p:txBody>
      </p:sp>
      <p:sp>
        <p:nvSpPr>
          <p:cNvPr id="92" name="Google Shape;92;p38"/>
          <p:cNvSpPr txBox="1">
            <a:spLocks noGrp="1"/>
          </p:cNvSpPr>
          <p:nvPr>
            <p:ph type="subTitle" idx="1"/>
          </p:nvPr>
        </p:nvSpPr>
        <p:spPr>
          <a:xfrm>
            <a:off x="611967" y="593367"/>
            <a:ext cx="10968000" cy="10568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Clr>
                <a:srgbClr val="000000"/>
              </a:buClr>
              <a:buSzPts val="3600"/>
              <a:buNone/>
              <a:defRPr sz="2400">
                <a:solidFill>
                  <a:srgbClr val="000000"/>
                </a:solidFill>
              </a:defRPr>
            </a:lvl1pPr>
            <a:lvl2pPr lvl="1" algn="ctr">
              <a:lnSpc>
                <a:spcPct val="100000"/>
              </a:lnSpc>
              <a:spcBef>
                <a:spcPts val="0"/>
              </a:spcBef>
              <a:spcAft>
                <a:spcPts val="0"/>
              </a:spcAft>
              <a:buClr>
                <a:srgbClr val="000000"/>
              </a:buClr>
              <a:buSzPts val="5600"/>
              <a:buNone/>
              <a:defRPr sz="3734">
                <a:solidFill>
                  <a:srgbClr val="000000"/>
                </a:solidFill>
              </a:defRPr>
            </a:lvl2pPr>
            <a:lvl3pPr lvl="2" algn="ctr">
              <a:lnSpc>
                <a:spcPct val="100000"/>
              </a:lnSpc>
              <a:spcBef>
                <a:spcPts val="0"/>
              </a:spcBef>
              <a:spcAft>
                <a:spcPts val="0"/>
              </a:spcAft>
              <a:buClr>
                <a:srgbClr val="000000"/>
              </a:buClr>
              <a:buSzPts val="5600"/>
              <a:buNone/>
              <a:defRPr sz="3734">
                <a:solidFill>
                  <a:srgbClr val="000000"/>
                </a:solidFill>
              </a:defRPr>
            </a:lvl3pPr>
            <a:lvl4pPr lvl="3" algn="ctr">
              <a:lnSpc>
                <a:spcPct val="100000"/>
              </a:lnSpc>
              <a:spcBef>
                <a:spcPts val="0"/>
              </a:spcBef>
              <a:spcAft>
                <a:spcPts val="0"/>
              </a:spcAft>
              <a:buClr>
                <a:srgbClr val="000000"/>
              </a:buClr>
              <a:buSzPts val="5600"/>
              <a:buNone/>
              <a:defRPr sz="3734">
                <a:solidFill>
                  <a:srgbClr val="000000"/>
                </a:solidFill>
              </a:defRPr>
            </a:lvl4pPr>
            <a:lvl5pPr lvl="4" algn="ctr">
              <a:lnSpc>
                <a:spcPct val="100000"/>
              </a:lnSpc>
              <a:spcBef>
                <a:spcPts val="0"/>
              </a:spcBef>
              <a:spcAft>
                <a:spcPts val="0"/>
              </a:spcAft>
              <a:buClr>
                <a:srgbClr val="000000"/>
              </a:buClr>
              <a:buSzPts val="5600"/>
              <a:buNone/>
              <a:defRPr sz="3734">
                <a:solidFill>
                  <a:srgbClr val="000000"/>
                </a:solidFill>
              </a:defRPr>
            </a:lvl5pPr>
            <a:lvl6pPr lvl="5" algn="ctr">
              <a:lnSpc>
                <a:spcPct val="100000"/>
              </a:lnSpc>
              <a:spcBef>
                <a:spcPts val="0"/>
              </a:spcBef>
              <a:spcAft>
                <a:spcPts val="0"/>
              </a:spcAft>
              <a:buClr>
                <a:srgbClr val="000000"/>
              </a:buClr>
              <a:buSzPts val="5600"/>
              <a:buNone/>
              <a:defRPr sz="3734">
                <a:solidFill>
                  <a:srgbClr val="000000"/>
                </a:solidFill>
              </a:defRPr>
            </a:lvl6pPr>
            <a:lvl7pPr lvl="6" algn="ctr">
              <a:lnSpc>
                <a:spcPct val="100000"/>
              </a:lnSpc>
              <a:spcBef>
                <a:spcPts val="0"/>
              </a:spcBef>
              <a:spcAft>
                <a:spcPts val="0"/>
              </a:spcAft>
              <a:buClr>
                <a:srgbClr val="000000"/>
              </a:buClr>
              <a:buSzPts val="5600"/>
              <a:buNone/>
              <a:defRPr sz="3734">
                <a:solidFill>
                  <a:srgbClr val="000000"/>
                </a:solidFill>
              </a:defRPr>
            </a:lvl7pPr>
            <a:lvl8pPr lvl="7" algn="ctr">
              <a:lnSpc>
                <a:spcPct val="100000"/>
              </a:lnSpc>
              <a:spcBef>
                <a:spcPts val="0"/>
              </a:spcBef>
              <a:spcAft>
                <a:spcPts val="0"/>
              </a:spcAft>
              <a:buClr>
                <a:srgbClr val="000000"/>
              </a:buClr>
              <a:buSzPts val="5600"/>
              <a:buNone/>
              <a:defRPr sz="3734">
                <a:solidFill>
                  <a:srgbClr val="000000"/>
                </a:solidFill>
              </a:defRPr>
            </a:lvl8pPr>
            <a:lvl9pPr lvl="8" algn="ctr">
              <a:lnSpc>
                <a:spcPct val="100000"/>
              </a:lnSpc>
              <a:spcBef>
                <a:spcPts val="0"/>
              </a:spcBef>
              <a:spcAft>
                <a:spcPts val="0"/>
              </a:spcAft>
              <a:buClr>
                <a:srgbClr val="000000"/>
              </a:buClr>
              <a:buSzPts val="5600"/>
              <a:buNone/>
              <a:defRPr sz="3734">
                <a:solidFill>
                  <a:srgbClr val="000000"/>
                </a:solidFill>
              </a:defRPr>
            </a:lvl9pPr>
          </a:lstStyle>
          <a:p>
            <a:endParaRPr/>
          </a:p>
        </p:txBody>
      </p:sp>
      <p:sp>
        <p:nvSpPr>
          <p:cNvPr id="93" name="Google Shape;93;p38"/>
          <p:cNvSpPr txBox="1">
            <a:spLocks noGrp="1"/>
          </p:cNvSpPr>
          <p:nvPr>
            <p:ph type="subTitle" idx="2"/>
          </p:nvPr>
        </p:nvSpPr>
        <p:spPr>
          <a:xfrm>
            <a:off x="611967" y="5473967"/>
            <a:ext cx="5268000" cy="826000"/>
          </a:xfrm>
          <a:prstGeom prst="rect">
            <a:avLst/>
          </a:prstGeom>
          <a:noFill/>
          <a:ln>
            <a:noFill/>
          </a:ln>
        </p:spPr>
        <p:txBody>
          <a:bodyPr spcFirstLastPara="1" wrap="square" lIns="0" tIns="0" rIns="0" bIns="0" anchor="b" anchorCtr="0">
            <a:noAutofit/>
          </a:bodyPr>
          <a:lstStyle>
            <a:lvl1pPr lvl="0" algn="l">
              <a:lnSpc>
                <a:spcPct val="130000"/>
              </a:lnSpc>
              <a:spcBef>
                <a:spcPts val="1333"/>
              </a:spcBef>
              <a:spcAft>
                <a:spcPts val="0"/>
              </a:spcAft>
              <a:buSzPts val="3200"/>
              <a:buNone/>
              <a:defRPr sz="1867">
                <a:solidFill>
                  <a:srgbClr val="000000"/>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solidFill>
                  <a:srgbClr val="000000"/>
                </a:solidFill>
              </a:defRPr>
            </a:lvl2pPr>
            <a:lvl3pPr lvl="2" algn="l">
              <a:lnSpc>
                <a:spcPct val="130000"/>
              </a:lnSpc>
              <a:spcBef>
                <a:spcPts val="1333"/>
              </a:spcBef>
              <a:spcAft>
                <a:spcPts val="0"/>
              </a:spcAft>
              <a:buSzPts val="2800"/>
              <a:buNone/>
              <a:defRPr>
                <a:solidFill>
                  <a:srgbClr val="000000"/>
                </a:solidFill>
              </a:defRPr>
            </a:lvl3pPr>
            <a:lvl4pPr lvl="3" algn="l">
              <a:lnSpc>
                <a:spcPct val="130000"/>
              </a:lnSpc>
              <a:spcBef>
                <a:spcPts val="1333"/>
              </a:spcBef>
              <a:spcAft>
                <a:spcPts val="0"/>
              </a:spcAft>
              <a:buSzPts val="2800"/>
              <a:buNone/>
              <a:defRPr>
                <a:solidFill>
                  <a:srgbClr val="000000"/>
                </a:solidFill>
              </a:defRPr>
            </a:lvl4pPr>
            <a:lvl5pPr lvl="4" algn="l">
              <a:lnSpc>
                <a:spcPct val="130000"/>
              </a:lnSpc>
              <a:spcBef>
                <a:spcPts val="1333"/>
              </a:spcBef>
              <a:spcAft>
                <a:spcPts val="0"/>
              </a:spcAft>
              <a:buSzPts val="2400"/>
              <a:buNone/>
              <a:defRPr>
                <a:solidFill>
                  <a:srgbClr val="000000"/>
                </a:solidFill>
              </a:defRPr>
            </a:lvl5pPr>
            <a:lvl6pPr lvl="5" algn="l">
              <a:lnSpc>
                <a:spcPct val="130000"/>
              </a:lnSpc>
              <a:spcBef>
                <a:spcPts val="1333"/>
              </a:spcBef>
              <a:spcAft>
                <a:spcPts val="0"/>
              </a:spcAft>
              <a:buSzPts val="2400"/>
              <a:buNone/>
              <a:defRPr>
                <a:solidFill>
                  <a:srgbClr val="000000"/>
                </a:solidFill>
              </a:defRPr>
            </a:lvl6pPr>
            <a:lvl7pPr lvl="6" algn="l">
              <a:lnSpc>
                <a:spcPct val="130000"/>
              </a:lnSpc>
              <a:spcBef>
                <a:spcPts val="1333"/>
              </a:spcBef>
              <a:spcAft>
                <a:spcPts val="0"/>
              </a:spcAft>
              <a:buSzPts val="2000"/>
              <a:buNone/>
              <a:defRPr>
                <a:solidFill>
                  <a:srgbClr val="000000"/>
                </a:solidFill>
              </a:defRPr>
            </a:lvl7pPr>
            <a:lvl8pPr lvl="7" algn="l">
              <a:lnSpc>
                <a:spcPct val="130000"/>
              </a:lnSpc>
              <a:spcBef>
                <a:spcPts val="1333"/>
              </a:spcBef>
              <a:spcAft>
                <a:spcPts val="0"/>
              </a:spcAft>
              <a:buSzPts val="2000"/>
              <a:buNone/>
              <a:defRPr>
                <a:solidFill>
                  <a:srgbClr val="000000"/>
                </a:solidFill>
              </a:defRPr>
            </a:lvl8pPr>
            <a:lvl9pPr lvl="8" algn="l">
              <a:lnSpc>
                <a:spcPct val="130000"/>
              </a:lnSpc>
              <a:spcBef>
                <a:spcPts val="1333"/>
              </a:spcBef>
              <a:spcAft>
                <a:spcPts val="1333"/>
              </a:spcAft>
              <a:buSzPts val="1600"/>
              <a:buNone/>
              <a:defRPr>
                <a:solidFill>
                  <a:srgbClr val="000000"/>
                </a:solidFill>
              </a:defRPr>
            </a:lvl9pPr>
          </a:lstStyle>
          <a:p>
            <a:endParaRPr/>
          </a:p>
        </p:txBody>
      </p:sp>
      <p:pic>
        <p:nvPicPr>
          <p:cNvPr id="94" name="Google Shape;94;p38"/>
          <p:cNvPicPr preferRelativeResize="0"/>
          <p:nvPr/>
        </p:nvPicPr>
        <p:blipFill rotWithShape="1">
          <a:blip r:embed="rId2">
            <a:alphaModFix/>
          </a:blip>
          <a:srcRect l="49" r="59"/>
          <a:stretch/>
        </p:blipFill>
        <p:spPr>
          <a:xfrm>
            <a:off x="8421071" y="4823665"/>
            <a:ext cx="3146134" cy="1709400"/>
          </a:xfrm>
          <a:prstGeom prst="rect">
            <a:avLst/>
          </a:prstGeom>
          <a:noFill/>
          <a:ln>
            <a:noFill/>
          </a:ln>
        </p:spPr>
      </p:pic>
      <p:sp>
        <p:nvSpPr>
          <p:cNvPr id="95" name="Google Shape;95;p38"/>
          <p:cNvSpPr/>
          <p:nvPr/>
        </p:nvSpPr>
        <p:spPr>
          <a:xfrm>
            <a:off x="11598967" y="5945600"/>
            <a:ext cx="593200" cy="912400"/>
          </a:xfrm>
          <a:prstGeom prst="rect">
            <a:avLst/>
          </a:prstGeom>
          <a:solidFill>
            <a:schemeClr val="dk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96"/>
        <p:cNvGrpSpPr/>
        <p:nvPr/>
      </p:nvGrpSpPr>
      <p:grpSpPr>
        <a:xfrm>
          <a:off x="0" y="0"/>
          <a:ext cx="0" cy="0"/>
          <a:chOff x="0" y="0"/>
          <a:chExt cx="0" cy="0"/>
        </a:xfrm>
      </p:grpSpPr>
      <p:sp>
        <p:nvSpPr>
          <p:cNvPr id="97" name="Google Shape;97;p39"/>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98" name="Google Shape;98;p39"/>
          <p:cNvSpPr txBox="1">
            <a:spLocks noGrp="1"/>
          </p:cNvSpPr>
          <p:nvPr>
            <p:ph type="body" idx="1"/>
          </p:nvPr>
        </p:nvSpPr>
        <p:spPr>
          <a:xfrm>
            <a:off x="611967" y="1917533"/>
            <a:ext cx="10968000" cy="39748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99" name="Google Shape;99;p39"/>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00"/>
        <p:cNvGrpSpPr/>
        <p:nvPr/>
      </p:nvGrpSpPr>
      <p:grpSpPr>
        <a:xfrm>
          <a:off x="0" y="0"/>
          <a:ext cx="0" cy="0"/>
          <a:chOff x="0" y="0"/>
          <a:chExt cx="0" cy="0"/>
        </a:xfrm>
      </p:grpSpPr>
      <p:sp>
        <p:nvSpPr>
          <p:cNvPr id="101" name="Google Shape;101;p40"/>
          <p:cNvSpPr txBox="1">
            <a:spLocks noGrp="1"/>
          </p:cNvSpPr>
          <p:nvPr>
            <p:ph type="title"/>
          </p:nvPr>
        </p:nvSpPr>
        <p:spPr>
          <a:xfrm>
            <a:off x="611967" y="593367"/>
            <a:ext cx="52680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102" name="Google Shape;102;p40"/>
          <p:cNvSpPr txBox="1">
            <a:spLocks noGrp="1"/>
          </p:cNvSpPr>
          <p:nvPr>
            <p:ph type="body" idx="1"/>
          </p:nvPr>
        </p:nvSpPr>
        <p:spPr>
          <a:xfrm>
            <a:off x="611967" y="1917533"/>
            <a:ext cx="5268000" cy="39748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sz="1600"/>
            </a:lvl5pPr>
            <a:lvl6pPr marL="2743200" lvl="5" indent="-381000" algn="l">
              <a:lnSpc>
                <a:spcPct val="130000"/>
              </a:lnSpc>
              <a:spcBef>
                <a:spcPts val="800"/>
              </a:spcBef>
              <a:spcAft>
                <a:spcPts val="0"/>
              </a:spcAft>
              <a:buSzPts val="2400"/>
              <a:buChar char="–"/>
              <a:defRPr sz="1600"/>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103" name="Google Shape;103;p40"/>
          <p:cNvSpPr txBox="1">
            <a:spLocks noGrp="1"/>
          </p:cNvSpPr>
          <p:nvPr>
            <p:ph type="body" idx="2"/>
          </p:nvPr>
        </p:nvSpPr>
        <p:spPr>
          <a:xfrm>
            <a:off x="6311967" y="1917533"/>
            <a:ext cx="5268000" cy="39748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sz="1600"/>
            </a:lvl5pPr>
            <a:lvl6pPr marL="2743200" lvl="5" indent="-381000" algn="l">
              <a:lnSpc>
                <a:spcPct val="130000"/>
              </a:lnSpc>
              <a:spcBef>
                <a:spcPts val="800"/>
              </a:spcBef>
              <a:spcAft>
                <a:spcPts val="0"/>
              </a:spcAft>
              <a:buSzPts val="2400"/>
              <a:buChar char="–"/>
              <a:defRPr sz="1600"/>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104" name="Google Shape;104;p40"/>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
        <p:nvSpPr>
          <p:cNvPr id="105" name="Google Shape;105;p40"/>
          <p:cNvSpPr txBox="1">
            <a:spLocks noGrp="1"/>
          </p:cNvSpPr>
          <p:nvPr>
            <p:ph type="title" idx="3"/>
          </p:nvPr>
        </p:nvSpPr>
        <p:spPr>
          <a:xfrm>
            <a:off x="6311967" y="593367"/>
            <a:ext cx="52680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mparison slide with three elements">
  <p:cSld name="Comparison slide with three elements">
    <p:spTree>
      <p:nvGrpSpPr>
        <p:cNvPr id="1" name="Shape 106"/>
        <p:cNvGrpSpPr/>
        <p:nvPr/>
      </p:nvGrpSpPr>
      <p:grpSpPr>
        <a:xfrm>
          <a:off x="0" y="0"/>
          <a:ext cx="0" cy="0"/>
          <a:chOff x="0" y="0"/>
          <a:chExt cx="0" cy="0"/>
        </a:xfrm>
      </p:grpSpPr>
      <p:sp>
        <p:nvSpPr>
          <p:cNvPr id="107" name="Google Shape;107;p41"/>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108" name="Google Shape;108;p41"/>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
        <p:nvSpPr>
          <p:cNvPr id="109" name="Google Shape;109;p41"/>
          <p:cNvSpPr txBox="1">
            <a:spLocks noGrp="1"/>
          </p:cNvSpPr>
          <p:nvPr>
            <p:ph type="body" idx="1"/>
          </p:nvPr>
        </p:nvSpPr>
        <p:spPr>
          <a:xfrm>
            <a:off x="604267" y="1905233"/>
            <a:ext cx="10975600" cy="5404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110" name="Google Shape;110;p41"/>
          <p:cNvSpPr txBox="1">
            <a:spLocks noGrp="1"/>
          </p:cNvSpPr>
          <p:nvPr>
            <p:ph type="subTitle" idx="2"/>
          </p:nvPr>
        </p:nvSpPr>
        <p:spPr>
          <a:xfrm>
            <a:off x="611967" y="2509500"/>
            <a:ext cx="3447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11" name="Google Shape;111;p41"/>
          <p:cNvSpPr txBox="1">
            <a:spLocks noGrp="1"/>
          </p:cNvSpPr>
          <p:nvPr>
            <p:ph type="body" idx="3"/>
          </p:nvPr>
        </p:nvSpPr>
        <p:spPr>
          <a:xfrm>
            <a:off x="611967" y="3323500"/>
            <a:ext cx="3447200" cy="2568800"/>
          </a:xfrm>
          <a:prstGeom prst="rect">
            <a:avLst/>
          </a:prstGeom>
          <a:noFill/>
          <a:ln w="9525" cap="flat" cmpd="sng">
            <a:solidFill>
              <a:srgbClr val="999999"/>
            </a:solidFill>
            <a:prstDash val="solid"/>
            <a:round/>
            <a:headEnd type="none" w="sm" len="sm"/>
            <a:tailEnd type="none" w="sm" len="sm"/>
          </a:ln>
        </p:spPr>
        <p:txBody>
          <a:bodyPr spcFirstLastPara="1" wrap="square" lIns="182850" tIns="180000" rIns="182850" bIns="182850" anchor="t" anchorCtr="0">
            <a:noAutofit/>
          </a:bodyPr>
          <a:lstStyle>
            <a:lvl1pPr marL="457200" lvl="0" indent="-381000" algn="l">
              <a:lnSpc>
                <a:spcPct val="115000"/>
              </a:lnSpc>
              <a:spcBef>
                <a:spcPts val="0"/>
              </a:spcBef>
              <a:spcAft>
                <a:spcPts val="0"/>
              </a:spcAft>
              <a:buSzPts val="2400"/>
              <a:buChar char="●"/>
              <a:defRPr sz="1600"/>
            </a:lvl1pPr>
            <a:lvl2pPr marL="914400" lvl="1" indent="-381000" algn="l">
              <a:lnSpc>
                <a:spcPct val="115000"/>
              </a:lnSpc>
              <a:spcBef>
                <a:spcPts val="800"/>
              </a:spcBef>
              <a:spcAft>
                <a:spcPts val="0"/>
              </a:spcAft>
              <a:buSzPts val="2400"/>
              <a:buChar char="–"/>
              <a:defRPr sz="1600"/>
            </a:lvl2pPr>
            <a:lvl3pPr marL="1371600" lvl="2" indent="-381000" algn="l">
              <a:lnSpc>
                <a:spcPct val="115000"/>
              </a:lnSpc>
              <a:spcBef>
                <a:spcPts val="800"/>
              </a:spcBef>
              <a:spcAft>
                <a:spcPts val="0"/>
              </a:spcAft>
              <a:buSzPts val="2400"/>
              <a:buChar char="–"/>
              <a:defRPr sz="1600"/>
            </a:lvl3pPr>
            <a:lvl4pPr marL="1828800" lvl="3" indent="-381000" algn="l">
              <a:lnSpc>
                <a:spcPct val="115000"/>
              </a:lnSpc>
              <a:spcBef>
                <a:spcPts val="800"/>
              </a:spcBef>
              <a:spcAft>
                <a:spcPts val="0"/>
              </a:spcAft>
              <a:buSzPts val="2400"/>
              <a:buChar char="–"/>
              <a:defRPr sz="1600"/>
            </a:lvl4pPr>
            <a:lvl5pPr marL="2286000" lvl="4" indent="-381000" algn="l">
              <a:lnSpc>
                <a:spcPct val="115000"/>
              </a:lnSpc>
              <a:spcBef>
                <a:spcPts val="800"/>
              </a:spcBef>
              <a:spcAft>
                <a:spcPts val="0"/>
              </a:spcAft>
              <a:buSzPts val="2400"/>
              <a:buChar char="–"/>
              <a:defRPr/>
            </a:lvl5pPr>
            <a:lvl6pPr marL="2743200" lvl="5" indent="-381000" algn="l">
              <a:lnSpc>
                <a:spcPct val="115000"/>
              </a:lnSpc>
              <a:spcBef>
                <a:spcPts val="800"/>
              </a:spcBef>
              <a:spcAft>
                <a:spcPts val="0"/>
              </a:spcAft>
              <a:buSzPts val="2400"/>
              <a:buChar char="–"/>
              <a:defRPr/>
            </a:lvl6pPr>
            <a:lvl7pPr marL="3200400" lvl="6" indent="-381000" algn="l">
              <a:lnSpc>
                <a:spcPct val="115000"/>
              </a:lnSpc>
              <a:spcBef>
                <a:spcPts val="800"/>
              </a:spcBef>
              <a:spcAft>
                <a:spcPts val="0"/>
              </a:spcAft>
              <a:buSzPts val="2400"/>
              <a:buChar char="–"/>
              <a:defRPr sz="1600"/>
            </a:lvl7pPr>
            <a:lvl8pPr marL="3657600" lvl="7" indent="-381000" algn="l">
              <a:lnSpc>
                <a:spcPct val="115000"/>
              </a:lnSpc>
              <a:spcBef>
                <a:spcPts val="800"/>
              </a:spcBef>
              <a:spcAft>
                <a:spcPts val="0"/>
              </a:spcAft>
              <a:buSzPts val="2400"/>
              <a:buChar char="–"/>
              <a:defRPr sz="1600"/>
            </a:lvl8pPr>
            <a:lvl9pPr marL="4114800" lvl="8" indent="-381000" algn="l">
              <a:lnSpc>
                <a:spcPct val="115000"/>
              </a:lnSpc>
              <a:spcBef>
                <a:spcPts val="800"/>
              </a:spcBef>
              <a:spcAft>
                <a:spcPts val="800"/>
              </a:spcAft>
              <a:buSzPts val="2400"/>
              <a:buChar char="–"/>
              <a:defRPr sz="1600"/>
            </a:lvl9pPr>
          </a:lstStyle>
          <a:p>
            <a:endParaRPr/>
          </a:p>
        </p:txBody>
      </p:sp>
      <p:sp>
        <p:nvSpPr>
          <p:cNvPr id="112" name="Google Shape;112;p41"/>
          <p:cNvSpPr txBox="1">
            <a:spLocks noGrp="1"/>
          </p:cNvSpPr>
          <p:nvPr>
            <p:ph type="subTitle" idx="4"/>
          </p:nvPr>
        </p:nvSpPr>
        <p:spPr>
          <a:xfrm>
            <a:off x="4372400" y="2509500"/>
            <a:ext cx="3447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13" name="Google Shape;113;p41"/>
          <p:cNvSpPr txBox="1">
            <a:spLocks noGrp="1"/>
          </p:cNvSpPr>
          <p:nvPr>
            <p:ph type="body" idx="5"/>
          </p:nvPr>
        </p:nvSpPr>
        <p:spPr>
          <a:xfrm>
            <a:off x="4372400" y="3323500"/>
            <a:ext cx="3447200" cy="2568800"/>
          </a:xfrm>
          <a:prstGeom prst="rect">
            <a:avLst/>
          </a:prstGeom>
          <a:noFill/>
          <a:ln w="9525" cap="flat" cmpd="sng">
            <a:solidFill>
              <a:srgbClr val="999999"/>
            </a:solidFill>
            <a:prstDash val="solid"/>
            <a:round/>
            <a:headEnd type="none" w="sm" len="sm"/>
            <a:tailEnd type="none" w="sm" len="sm"/>
          </a:ln>
        </p:spPr>
        <p:txBody>
          <a:bodyPr spcFirstLastPara="1" wrap="square" lIns="182850" tIns="180000" rIns="182850" bIns="182850" anchor="t" anchorCtr="0">
            <a:noAutofit/>
          </a:bodyPr>
          <a:lstStyle>
            <a:lvl1pPr marL="457200" lvl="0" indent="-381000" algn="l">
              <a:lnSpc>
                <a:spcPct val="115000"/>
              </a:lnSpc>
              <a:spcBef>
                <a:spcPts val="0"/>
              </a:spcBef>
              <a:spcAft>
                <a:spcPts val="0"/>
              </a:spcAft>
              <a:buSzPts val="2400"/>
              <a:buChar char="●"/>
              <a:defRPr sz="1600"/>
            </a:lvl1pPr>
            <a:lvl2pPr marL="914400" lvl="1" indent="-381000" algn="l">
              <a:lnSpc>
                <a:spcPct val="115000"/>
              </a:lnSpc>
              <a:spcBef>
                <a:spcPts val="800"/>
              </a:spcBef>
              <a:spcAft>
                <a:spcPts val="0"/>
              </a:spcAft>
              <a:buSzPts val="2400"/>
              <a:buChar char="–"/>
              <a:defRPr sz="1600"/>
            </a:lvl2pPr>
            <a:lvl3pPr marL="1371600" lvl="2" indent="-381000" algn="l">
              <a:lnSpc>
                <a:spcPct val="115000"/>
              </a:lnSpc>
              <a:spcBef>
                <a:spcPts val="800"/>
              </a:spcBef>
              <a:spcAft>
                <a:spcPts val="0"/>
              </a:spcAft>
              <a:buSzPts val="2400"/>
              <a:buChar char="–"/>
              <a:defRPr sz="1600"/>
            </a:lvl3pPr>
            <a:lvl4pPr marL="1828800" lvl="3" indent="-381000" algn="l">
              <a:lnSpc>
                <a:spcPct val="115000"/>
              </a:lnSpc>
              <a:spcBef>
                <a:spcPts val="800"/>
              </a:spcBef>
              <a:spcAft>
                <a:spcPts val="0"/>
              </a:spcAft>
              <a:buSzPts val="2400"/>
              <a:buChar char="–"/>
              <a:defRPr sz="1600"/>
            </a:lvl4pPr>
            <a:lvl5pPr marL="2286000" lvl="4" indent="-381000" algn="l">
              <a:lnSpc>
                <a:spcPct val="115000"/>
              </a:lnSpc>
              <a:spcBef>
                <a:spcPts val="800"/>
              </a:spcBef>
              <a:spcAft>
                <a:spcPts val="0"/>
              </a:spcAft>
              <a:buSzPts val="2400"/>
              <a:buChar char="–"/>
              <a:defRPr/>
            </a:lvl5pPr>
            <a:lvl6pPr marL="2743200" lvl="5" indent="-381000" algn="l">
              <a:lnSpc>
                <a:spcPct val="115000"/>
              </a:lnSpc>
              <a:spcBef>
                <a:spcPts val="800"/>
              </a:spcBef>
              <a:spcAft>
                <a:spcPts val="0"/>
              </a:spcAft>
              <a:buSzPts val="2400"/>
              <a:buChar char="–"/>
              <a:defRPr/>
            </a:lvl6pPr>
            <a:lvl7pPr marL="3200400" lvl="6" indent="-381000" algn="l">
              <a:lnSpc>
                <a:spcPct val="115000"/>
              </a:lnSpc>
              <a:spcBef>
                <a:spcPts val="800"/>
              </a:spcBef>
              <a:spcAft>
                <a:spcPts val="0"/>
              </a:spcAft>
              <a:buSzPts val="2400"/>
              <a:buChar char="–"/>
              <a:defRPr sz="1600"/>
            </a:lvl7pPr>
            <a:lvl8pPr marL="3657600" lvl="7" indent="-381000" algn="l">
              <a:lnSpc>
                <a:spcPct val="115000"/>
              </a:lnSpc>
              <a:spcBef>
                <a:spcPts val="800"/>
              </a:spcBef>
              <a:spcAft>
                <a:spcPts val="0"/>
              </a:spcAft>
              <a:buSzPts val="2400"/>
              <a:buChar char="–"/>
              <a:defRPr sz="1600"/>
            </a:lvl8pPr>
            <a:lvl9pPr marL="4114800" lvl="8" indent="-381000" algn="l">
              <a:lnSpc>
                <a:spcPct val="115000"/>
              </a:lnSpc>
              <a:spcBef>
                <a:spcPts val="800"/>
              </a:spcBef>
              <a:spcAft>
                <a:spcPts val="800"/>
              </a:spcAft>
              <a:buSzPts val="2400"/>
              <a:buChar char="–"/>
              <a:defRPr sz="1600"/>
            </a:lvl9pPr>
          </a:lstStyle>
          <a:p>
            <a:endParaRPr/>
          </a:p>
        </p:txBody>
      </p:sp>
      <p:sp>
        <p:nvSpPr>
          <p:cNvPr id="114" name="Google Shape;114;p41"/>
          <p:cNvSpPr txBox="1">
            <a:spLocks noGrp="1"/>
          </p:cNvSpPr>
          <p:nvPr>
            <p:ph type="subTitle" idx="6"/>
          </p:nvPr>
        </p:nvSpPr>
        <p:spPr>
          <a:xfrm>
            <a:off x="8132833" y="2509500"/>
            <a:ext cx="3447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15" name="Google Shape;115;p41"/>
          <p:cNvSpPr txBox="1">
            <a:spLocks noGrp="1"/>
          </p:cNvSpPr>
          <p:nvPr>
            <p:ph type="body" idx="7"/>
          </p:nvPr>
        </p:nvSpPr>
        <p:spPr>
          <a:xfrm>
            <a:off x="8132833" y="3323500"/>
            <a:ext cx="3447200" cy="2568800"/>
          </a:xfrm>
          <a:prstGeom prst="rect">
            <a:avLst/>
          </a:prstGeom>
          <a:noFill/>
          <a:ln w="9525" cap="flat" cmpd="sng">
            <a:solidFill>
              <a:srgbClr val="999999"/>
            </a:solidFill>
            <a:prstDash val="solid"/>
            <a:round/>
            <a:headEnd type="none" w="sm" len="sm"/>
            <a:tailEnd type="none" w="sm" len="sm"/>
          </a:ln>
        </p:spPr>
        <p:txBody>
          <a:bodyPr spcFirstLastPara="1" wrap="square" lIns="182850" tIns="180000" rIns="182850" bIns="182850" anchor="t" anchorCtr="0">
            <a:noAutofit/>
          </a:bodyPr>
          <a:lstStyle>
            <a:lvl1pPr marL="457200" lvl="0" indent="-381000" algn="l">
              <a:lnSpc>
                <a:spcPct val="115000"/>
              </a:lnSpc>
              <a:spcBef>
                <a:spcPts val="0"/>
              </a:spcBef>
              <a:spcAft>
                <a:spcPts val="0"/>
              </a:spcAft>
              <a:buSzPts val="2400"/>
              <a:buChar char="●"/>
              <a:defRPr sz="1600"/>
            </a:lvl1pPr>
            <a:lvl2pPr marL="914400" lvl="1" indent="-381000" algn="l">
              <a:lnSpc>
                <a:spcPct val="115000"/>
              </a:lnSpc>
              <a:spcBef>
                <a:spcPts val="800"/>
              </a:spcBef>
              <a:spcAft>
                <a:spcPts val="0"/>
              </a:spcAft>
              <a:buSzPts val="2400"/>
              <a:buChar char="–"/>
              <a:defRPr sz="1600"/>
            </a:lvl2pPr>
            <a:lvl3pPr marL="1371600" lvl="2" indent="-381000" algn="l">
              <a:lnSpc>
                <a:spcPct val="115000"/>
              </a:lnSpc>
              <a:spcBef>
                <a:spcPts val="800"/>
              </a:spcBef>
              <a:spcAft>
                <a:spcPts val="0"/>
              </a:spcAft>
              <a:buSzPts val="2400"/>
              <a:buChar char="–"/>
              <a:defRPr sz="1600"/>
            </a:lvl3pPr>
            <a:lvl4pPr marL="1828800" lvl="3" indent="-381000" algn="l">
              <a:lnSpc>
                <a:spcPct val="115000"/>
              </a:lnSpc>
              <a:spcBef>
                <a:spcPts val="800"/>
              </a:spcBef>
              <a:spcAft>
                <a:spcPts val="0"/>
              </a:spcAft>
              <a:buSzPts val="2400"/>
              <a:buChar char="–"/>
              <a:defRPr sz="1600"/>
            </a:lvl4pPr>
            <a:lvl5pPr marL="2286000" lvl="4" indent="-381000" algn="l">
              <a:lnSpc>
                <a:spcPct val="115000"/>
              </a:lnSpc>
              <a:spcBef>
                <a:spcPts val="800"/>
              </a:spcBef>
              <a:spcAft>
                <a:spcPts val="0"/>
              </a:spcAft>
              <a:buSzPts val="2400"/>
              <a:buChar char="–"/>
              <a:defRPr/>
            </a:lvl5pPr>
            <a:lvl6pPr marL="2743200" lvl="5" indent="-381000" algn="l">
              <a:lnSpc>
                <a:spcPct val="115000"/>
              </a:lnSpc>
              <a:spcBef>
                <a:spcPts val="800"/>
              </a:spcBef>
              <a:spcAft>
                <a:spcPts val="0"/>
              </a:spcAft>
              <a:buSzPts val="2400"/>
              <a:buChar char="–"/>
              <a:defRPr/>
            </a:lvl6pPr>
            <a:lvl7pPr marL="3200400" lvl="6" indent="-381000" algn="l">
              <a:lnSpc>
                <a:spcPct val="115000"/>
              </a:lnSpc>
              <a:spcBef>
                <a:spcPts val="800"/>
              </a:spcBef>
              <a:spcAft>
                <a:spcPts val="0"/>
              </a:spcAft>
              <a:buSzPts val="2400"/>
              <a:buChar char="–"/>
              <a:defRPr sz="1600"/>
            </a:lvl7pPr>
            <a:lvl8pPr marL="3657600" lvl="7" indent="-381000" algn="l">
              <a:lnSpc>
                <a:spcPct val="115000"/>
              </a:lnSpc>
              <a:spcBef>
                <a:spcPts val="800"/>
              </a:spcBef>
              <a:spcAft>
                <a:spcPts val="0"/>
              </a:spcAft>
              <a:buSzPts val="2400"/>
              <a:buChar char="–"/>
              <a:defRPr sz="1600"/>
            </a:lvl8pPr>
            <a:lvl9pPr marL="4114800" lvl="8" indent="-381000" algn="l">
              <a:lnSpc>
                <a:spcPct val="115000"/>
              </a:lnSpc>
              <a:spcBef>
                <a:spcPts val="800"/>
              </a:spcBef>
              <a:spcAft>
                <a:spcPts val="800"/>
              </a:spcAft>
              <a:buSzPts val="2400"/>
              <a:buChar char="–"/>
              <a:defRPr sz="16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tting tasks">
  <p:cSld name="Setting tasks">
    <p:spTree>
      <p:nvGrpSpPr>
        <p:cNvPr id="1" name="Shape 116"/>
        <p:cNvGrpSpPr/>
        <p:nvPr/>
      </p:nvGrpSpPr>
      <p:grpSpPr>
        <a:xfrm>
          <a:off x="0" y="0"/>
          <a:ext cx="0" cy="0"/>
          <a:chOff x="0" y="0"/>
          <a:chExt cx="0" cy="0"/>
        </a:xfrm>
      </p:grpSpPr>
      <p:sp>
        <p:nvSpPr>
          <p:cNvPr id="117" name="Google Shape;117;p42"/>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118" name="Google Shape;118;p42"/>
          <p:cNvSpPr txBox="1">
            <a:spLocks noGrp="1"/>
          </p:cNvSpPr>
          <p:nvPr>
            <p:ph type="subTitle" idx="1"/>
          </p:nvPr>
        </p:nvSpPr>
        <p:spPr>
          <a:xfrm>
            <a:off x="611967" y="1917533"/>
            <a:ext cx="4171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19" name="Google Shape;119;p42"/>
          <p:cNvSpPr txBox="1">
            <a:spLocks noGrp="1"/>
          </p:cNvSpPr>
          <p:nvPr>
            <p:ph type="subTitle" idx="2"/>
          </p:nvPr>
        </p:nvSpPr>
        <p:spPr>
          <a:xfrm>
            <a:off x="7407633" y="3561600"/>
            <a:ext cx="4172400" cy="5260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20" name="Google Shape;120;p42"/>
          <p:cNvSpPr txBox="1">
            <a:spLocks noGrp="1"/>
          </p:cNvSpPr>
          <p:nvPr>
            <p:ph type="body" idx="3"/>
          </p:nvPr>
        </p:nvSpPr>
        <p:spPr>
          <a:xfrm>
            <a:off x="611967" y="2760100"/>
            <a:ext cx="5268000" cy="7020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121" name="Google Shape;121;p42"/>
          <p:cNvSpPr txBox="1">
            <a:spLocks noGrp="1"/>
          </p:cNvSpPr>
          <p:nvPr>
            <p:ph type="subTitle" idx="4"/>
          </p:nvPr>
        </p:nvSpPr>
        <p:spPr>
          <a:xfrm>
            <a:off x="611967" y="3561600"/>
            <a:ext cx="4171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22" name="Google Shape;122;p42"/>
          <p:cNvSpPr txBox="1">
            <a:spLocks noGrp="1"/>
          </p:cNvSpPr>
          <p:nvPr>
            <p:ph type="body" idx="5"/>
          </p:nvPr>
        </p:nvSpPr>
        <p:spPr>
          <a:xfrm>
            <a:off x="611967" y="4404167"/>
            <a:ext cx="5268000" cy="7020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123" name="Google Shape;123;p42"/>
          <p:cNvSpPr txBox="1">
            <a:spLocks noGrp="1"/>
          </p:cNvSpPr>
          <p:nvPr>
            <p:ph type="subTitle" idx="6"/>
          </p:nvPr>
        </p:nvSpPr>
        <p:spPr>
          <a:xfrm>
            <a:off x="7407633" y="4236967"/>
            <a:ext cx="4172400" cy="526000"/>
          </a:xfrm>
          <a:prstGeom prst="rect">
            <a:avLst/>
          </a:prstGeom>
          <a:solidFill>
            <a:schemeClr val="accent4"/>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24" name="Google Shape;124;p42"/>
          <p:cNvSpPr txBox="1">
            <a:spLocks noGrp="1"/>
          </p:cNvSpPr>
          <p:nvPr>
            <p:ph type="subTitle" idx="7"/>
          </p:nvPr>
        </p:nvSpPr>
        <p:spPr>
          <a:xfrm>
            <a:off x="7407633" y="4912333"/>
            <a:ext cx="4172400" cy="526000"/>
          </a:xfrm>
          <a:prstGeom prst="rect">
            <a:avLst/>
          </a:prstGeom>
          <a:solidFill>
            <a:schemeClr val="accent5"/>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25" name="Google Shape;125;p42"/>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Multiple choice options">
  <p:cSld name="Multiple choice options">
    <p:spTree>
      <p:nvGrpSpPr>
        <p:cNvPr id="1" name="Shape 126"/>
        <p:cNvGrpSpPr/>
        <p:nvPr/>
      </p:nvGrpSpPr>
      <p:grpSpPr>
        <a:xfrm>
          <a:off x="0" y="0"/>
          <a:ext cx="0" cy="0"/>
          <a:chOff x="0" y="0"/>
          <a:chExt cx="0" cy="0"/>
        </a:xfrm>
      </p:grpSpPr>
      <p:sp>
        <p:nvSpPr>
          <p:cNvPr id="127" name="Google Shape;127;p43"/>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128" name="Google Shape;128;p43"/>
          <p:cNvSpPr txBox="1">
            <a:spLocks noGrp="1"/>
          </p:cNvSpPr>
          <p:nvPr>
            <p:ph type="subTitle" idx="1"/>
          </p:nvPr>
        </p:nvSpPr>
        <p:spPr>
          <a:xfrm>
            <a:off x="611967" y="1917533"/>
            <a:ext cx="4171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29" name="Google Shape;129;p43"/>
          <p:cNvSpPr txBox="1">
            <a:spLocks noGrp="1"/>
          </p:cNvSpPr>
          <p:nvPr>
            <p:ph type="body" idx="2"/>
          </p:nvPr>
        </p:nvSpPr>
        <p:spPr>
          <a:xfrm>
            <a:off x="611967" y="2760100"/>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130" name="Google Shape;130;p43"/>
          <p:cNvSpPr txBox="1">
            <a:spLocks noGrp="1"/>
          </p:cNvSpPr>
          <p:nvPr>
            <p:ph type="subTitle" idx="3"/>
          </p:nvPr>
        </p:nvSpPr>
        <p:spPr>
          <a:xfrm>
            <a:off x="6312000" y="1917533"/>
            <a:ext cx="4171200" cy="604400"/>
          </a:xfrm>
          <a:prstGeom prst="rect">
            <a:avLst/>
          </a:prstGeom>
          <a:solidFill>
            <a:schemeClr val="accent4"/>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31" name="Google Shape;131;p43"/>
          <p:cNvSpPr txBox="1">
            <a:spLocks noGrp="1"/>
          </p:cNvSpPr>
          <p:nvPr>
            <p:ph type="body" idx="4"/>
          </p:nvPr>
        </p:nvSpPr>
        <p:spPr>
          <a:xfrm>
            <a:off x="6312000" y="2760100"/>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132" name="Google Shape;132;p43"/>
          <p:cNvSpPr txBox="1">
            <a:spLocks noGrp="1"/>
          </p:cNvSpPr>
          <p:nvPr>
            <p:ph type="subTitle" idx="5"/>
          </p:nvPr>
        </p:nvSpPr>
        <p:spPr>
          <a:xfrm>
            <a:off x="611967" y="3936500"/>
            <a:ext cx="4171200" cy="604400"/>
          </a:xfrm>
          <a:prstGeom prst="rect">
            <a:avLst/>
          </a:prstGeom>
          <a:solidFill>
            <a:schemeClr val="accent3"/>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33" name="Google Shape;133;p43"/>
          <p:cNvSpPr txBox="1">
            <a:spLocks noGrp="1"/>
          </p:cNvSpPr>
          <p:nvPr>
            <p:ph type="body" idx="6"/>
          </p:nvPr>
        </p:nvSpPr>
        <p:spPr>
          <a:xfrm>
            <a:off x="611967" y="4779067"/>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134" name="Google Shape;134;p43"/>
          <p:cNvSpPr txBox="1">
            <a:spLocks noGrp="1"/>
          </p:cNvSpPr>
          <p:nvPr>
            <p:ph type="subTitle" idx="7"/>
          </p:nvPr>
        </p:nvSpPr>
        <p:spPr>
          <a:xfrm>
            <a:off x="6312000" y="3936500"/>
            <a:ext cx="4171200" cy="604400"/>
          </a:xfrm>
          <a:prstGeom prst="rect">
            <a:avLst/>
          </a:prstGeom>
          <a:solidFill>
            <a:schemeClr val="accent5"/>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135" name="Google Shape;135;p43"/>
          <p:cNvSpPr txBox="1">
            <a:spLocks noGrp="1"/>
          </p:cNvSpPr>
          <p:nvPr>
            <p:ph type="body" idx="8"/>
          </p:nvPr>
        </p:nvSpPr>
        <p:spPr>
          <a:xfrm>
            <a:off x="6312000" y="4779067"/>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136" name="Google Shape;136;p4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37"/>
        <p:cNvGrpSpPr/>
        <p:nvPr/>
      </p:nvGrpSpPr>
      <p:grpSpPr>
        <a:xfrm>
          <a:off x="0" y="0"/>
          <a:ext cx="0" cy="0"/>
          <a:chOff x="0" y="0"/>
          <a:chExt cx="0" cy="0"/>
        </a:xfrm>
      </p:grpSpPr>
      <p:sp>
        <p:nvSpPr>
          <p:cNvPr id="138" name="Google Shape;138;p44"/>
          <p:cNvSpPr txBox="1">
            <a:spLocks noGrp="1"/>
          </p:cNvSpPr>
          <p:nvPr>
            <p:ph type="title"/>
          </p:nvPr>
        </p:nvSpPr>
        <p:spPr>
          <a:xfrm>
            <a:off x="611967" y="595200"/>
            <a:ext cx="5268000" cy="10848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4800"/>
              <a:buNone/>
              <a:defRPr sz="3200"/>
            </a:lvl2pPr>
            <a:lvl3pPr lvl="2" algn="l">
              <a:lnSpc>
                <a:spcPct val="100000"/>
              </a:lnSpc>
              <a:spcBef>
                <a:spcPts val="0"/>
              </a:spcBef>
              <a:spcAft>
                <a:spcPts val="0"/>
              </a:spcAft>
              <a:buSzPts val="4800"/>
              <a:buNone/>
              <a:defRPr sz="3200"/>
            </a:lvl3pPr>
            <a:lvl4pPr lvl="3" algn="l">
              <a:lnSpc>
                <a:spcPct val="100000"/>
              </a:lnSpc>
              <a:spcBef>
                <a:spcPts val="0"/>
              </a:spcBef>
              <a:spcAft>
                <a:spcPts val="0"/>
              </a:spcAft>
              <a:buSzPts val="4800"/>
              <a:buNone/>
              <a:defRPr sz="3200"/>
            </a:lvl4pPr>
            <a:lvl5pPr lvl="4" algn="l">
              <a:lnSpc>
                <a:spcPct val="100000"/>
              </a:lnSpc>
              <a:spcBef>
                <a:spcPts val="0"/>
              </a:spcBef>
              <a:spcAft>
                <a:spcPts val="0"/>
              </a:spcAft>
              <a:buSzPts val="4800"/>
              <a:buNone/>
              <a:defRPr sz="3200"/>
            </a:lvl5pPr>
            <a:lvl6pPr lvl="5" algn="l">
              <a:lnSpc>
                <a:spcPct val="100000"/>
              </a:lnSpc>
              <a:spcBef>
                <a:spcPts val="0"/>
              </a:spcBef>
              <a:spcAft>
                <a:spcPts val="0"/>
              </a:spcAft>
              <a:buSzPts val="4800"/>
              <a:buNone/>
              <a:defRPr sz="3200"/>
            </a:lvl6pPr>
            <a:lvl7pPr lvl="6" algn="l">
              <a:lnSpc>
                <a:spcPct val="100000"/>
              </a:lnSpc>
              <a:spcBef>
                <a:spcPts val="0"/>
              </a:spcBef>
              <a:spcAft>
                <a:spcPts val="0"/>
              </a:spcAft>
              <a:buSzPts val="4800"/>
              <a:buNone/>
              <a:defRPr sz="3200"/>
            </a:lvl7pPr>
            <a:lvl8pPr lvl="7" algn="l">
              <a:lnSpc>
                <a:spcPct val="100000"/>
              </a:lnSpc>
              <a:spcBef>
                <a:spcPts val="0"/>
              </a:spcBef>
              <a:spcAft>
                <a:spcPts val="0"/>
              </a:spcAft>
              <a:buSzPts val="4800"/>
              <a:buNone/>
              <a:defRPr sz="3200"/>
            </a:lvl8pPr>
            <a:lvl9pPr lvl="8" algn="l">
              <a:lnSpc>
                <a:spcPct val="100000"/>
              </a:lnSpc>
              <a:spcBef>
                <a:spcPts val="0"/>
              </a:spcBef>
              <a:spcAft>
                <a:spcPts val="0"/>
              </a:spcAft>
              <a:buSzPts val="4800"/>
              <a:buNone/>
              <a:defRPr sz="3200"/>
            </a:lvl9pPr>
          </a:lstStyle>
          <a:p>
            <a:endParaRPr/>
          </a:p>
        </p:txBody>
      </p:sp>
      <p:sp>
        <p:nvSpPr>
          <p:cNvPr id="139" name="Google Shape;139;p44"/>
          <p:cNvSpPr txBox="1">
            <a:spLocks noGrp="1"/>
          </p:cNvSpPr>
          <p:nvPr>
            <p:ph type="body" idx="1"/>
          </p:nvPr>
        </p:nvSpPr>
        <p:spPr>
          <a:xfrm>
            <a:off x="611967" y="1917533"/>
            <a:ext cx="5268000" cy="39748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sz="1600"/>
            </a:lvl5pPr>
            <a:lvl6pPr marL="2743200" lvl="5" indent="-381000" algn="l">
              <a:lnSpc>
                <a:spcPct val="130000"/>
              </a:lnSpc>
              <a:spcBef>
                <a:spcPts val="800"/>
              </a:spcBef>
              <a:spcAft>
                <a:spcPts val="0"/>
              </a:spcAft>
              <a:buSzPts val="2400"/>
              <a:buChar char="–"/>
              <a:defRPr sz="1600"/>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140" name="Google Shape;140;p44"/>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1"/>
        <p:cNvGrpSpPr/>
        <p:nvPr/>
      </p:nvGrpSpPr>
      <p:grpSpPr>
        <a:xfrm>
          <a:off x="0" y="0"/>
          <a:ext cx="0" cy="0"/>
          <a:chOff x="0" y="0"/>
          <a:chExt cx="0" cy="0"/>
        </a:xfrm>
      </p:grpSpPr>
      <p:sp>
        <p:nvSpPr>
          <p:cNvPr id="142" name="Google Shape;142;p45"/>
          <p:cNvSpPr txBox="1">
            <a:spLocks noGrp="1"/>
          </p:cNvSpPr>
          <p:nvPr>
            <p:ph type="body" idx="1"/>
          </p:nvPr>
        </p:nvSpPr>
        <p:spPr>
          <a:xfrm>
            <a:off x="624000" y="6168000"/>
            <a:ext cx="5256000" cy="427200"/>
          </a:xfrm>
          <a:prstGeom prst="rect">
            <a:avLst/>
          </a:prstGeom>
          <a:noFill/>
          <a:ln>
            <a:noFill/>
          </a:ln>
        </p:spPr>
        <p:txBody>
          <a:bodyPr spcFirstLastPara="1" wrap="square" lIns="0" tIns="0" rIns="0" bIns="0" anchor="b" anchorCtr="0">
            <a:noAutofit/>
          </a:bodyPr>
          <a:lstStyle>
            <a:lvl1pPr marL="457200" lvl="0" indent="-228600" algn="l">
              <a:lnSpc>
                <a:spcPct val="130000"/>
              </a:lnSpc>
              <a:spcBef>
                <a:spcPts val="0"/>
              </a:spcBef>
              <a:spcAft>
                <a:spcPts val="0"/>
              </a:spcAft>
              <a:buSzPts val="1600"/>
              <a:buNone/>
              <a:defRPr sz="1067"/>
            </a:lvl1pPr>
            <a:lvl2pPr marL="914400" lvl="1" indent="-431800" algn="l">
              <a:lnSpc>
                <a:spcPct val="130000"/>
              </a:lnSpc>
              <a:spcBef>
                <a:spcPts val="2000"/>
              </a:spcBef>
              <a:spcAft>
                <a:spcPts val="0"/>
              </a:spcAft>
              <a:buSzPts val="3200"/>
              <a:buChar char="–"/>
              <a:defRPr/>
            </a:lvl2pPr>
            <a:lvl3pPr marL="1371600" lvl="2" indent="-406400" algn="l">
              <a:lnSpc>
                <a:spcPct val="130000"/>
              </a:lnSpc>
              <a:spcBef>
                <a:spcPts val="2000"/>
              </a:spcBef>
              <a:spcAft>
                <a:spcPts val="0"/>
              </a:spcAft>
              <a:buSzPts val="2800"/>
              <a:buChar char="–"/>
              <a:defRPr/>
            </a:lvl3pPr>
            <a:lvl4pPr marL="1828800" lvl="3" indent="-406400" algn="l">
              <a:lnSpc>
                <a:spcPct val="130000"/>
              </a:lnSpc>
              <a:spcBef>
                <a:spcPts val="1600"/>
              </a:spcBef>
              <a:spcAft>
                <a:spcPts val="0"/>
              </a:spcAft>
              <a:buSzPts val="2800"/>
              <a:buChar char="–"/>
              <a:defRPr/>
            </a:lvl4pPr>
            <a:lvl5pPr marL="2286000" lvl="4" indent="-381000" algn="l">
              <a:lnSpc>
                <a:spcPct val="130000"/>
              </a:lnSpc>
              <a:spcBef>
                <a:spcPts val="1600"/>
              </a:spcBef>
              <a:spcAft>
                <a:spcPts val="0"/>
              </a:spcAft>
              <a:buSzPts val="2400"/>
              <a:buChar char="–"/>
              <a:defRPr/>
            </a:lvl5pPr>
            <a:lvl6pPr marL="2743200" lvl="5" indent="-381000" algn="l">
              <a:lnSpc>
                <a:spcPct val="130000"/>
              </a:lnSpc>
              <a:spcBef>
                <a:spcPts val="1200"/>
              </a:spcBef>
              <a:spcAft>
                <a:spcPts val="0"/>
              </a:spcAft>
              <a:buSzPts val="2400"/>
              <a:buChar char="–"/>
              <a:defRPr/>
            </a:lvl6pPr>
            <a:lvl7pPr marL="3200400" lvl="6" indent="-355600" algn="l">
              <a:lnSpc>
                <a:spcPct val="130000"/>
              </a:lnSpc>
              <a:spcBef>
                <a:spcPts val="1200"/>
              </a:spcBef>
              <a:spcAft>
                <a:spcPts val="0"/>
              </a:spcAft>
              <a:buSzPts val="2000"/>
              <a:buChar char="–"/>
              <a:defRPr/>
            </a:lvl7pPr>
            <a:lvl8pPr marL="3657600" lvl="7" indent="-355600" algn="l">
              <a:lnSpc>
                <a:spcPct val="130000"/>
              </a:lnSpc>
              <a:spcBef>
                <a:spcPts val="800"/>
              </a:spcBef>
              <a:spcAft>
                <a:spcPts val="0"/>
              </a:spcAft>
              <a:buSzPts val="2000"/>
              <a:buChar char="–"/>
              <a:defRPr/>
            </a:lvl8pPr>
            <a:lvl9pPr marL="4114800" lvl="8" indent="-330200" algn="l">
              <a:lnSpc>
                <a:spcPct val="130000"/>
              </a:lnSpc>
              <a:spcBef>
                <a:spcPts val="800"/>
              </a:spcBef>
              <a:spcAft>
                <a:spcPts val="400"/>
              </a:spcAft>
              <a:buSzPts val="1600"/>
              <a:buChar char="–"/>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3"/>
        <p:cNvGrpSpPr/>
        <p:nvPr/>
      </p:nvGrpSpPr>
      <p:grpSpPr>
        <a:xfrm>
          <a:off x="0" y="0"/>
          <a:ext cx="0" cy="0"/>
          <a:chOff x="0" y="0"/>
          <a:chExt cx="0" cy="0"/>
        </a:xfrm>
      </p:grpSpPr>
      <p:sp>
        <p:nvSpPr>
          <p:cNvPr id="144" name="Google Shape;144;p46"/>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8"/>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marR="0" lvl="0" algn="l" rtl="0">
              <a:lnSpc>
                <a:spcPct val="115000"/>
              </a:lnSpc>
              <a:spcBef>
                <a:spcPts val="0"/>
              </a:spcBef>
              <a:spcAft>
                <a:spcPts val="0"/>
              </a:spcAft>
              <a:buClr>
                <a:srgbClr val="000000"/>
              </a:buClr>
              <a:buSzPts val="4400"/>
              <a:buFont typeface="Montserrat"/>
              <a:buNone/>
              <a:defRPr sz="4400" b="1" i="0" u="none" strike="noStrike" cap="none">
                <a:solidFill>
                  <a:srgbClr val="000000"/>
                </a:solidFill>
                <a:latin typeface="Montserrat"/>
                <a:ea typeface="Montserrat"/>
                <a:cs typeface="Montserrat"/>
                <a:sym typeface="Montserrat"/>
              </a:defRPr>
            </a:lvl1pPr>
            <a:lvl2pPr marR="0" lvl="1"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2pPr>
            <a:lvl3pPr marR="0" lvl="2"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3pPr>
            <a:lvl4pPr marR="0" lvl="3"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4pPr>
            <a:lvl5pPr marR="0" lvl="4"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5pPr>
            <a:lvl6pPr marR="0" lvl="5"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6pPr>
            <a:lvl7pPr marR="0" lvl="6"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7pPr>
            <a:lvl8pPr marR="0" lvl="7"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8pPr>
            <a:lvl9pPr marR="0" lvl="8"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9pPr>
          </a:lstStyle>
          <a:p>
            <a:endParaRPr/>
          </a:p>
        </p:txBody>
      </p:sp>
      <p:sp>
        <p:nvSpPr>
          <p:cNvPr id="11" name="Google Shape;11;p18"/>
          <p:cNvSpPr txBox="1">
            <a:spLocks noGrp="1"/>
          </p:cNvSpPr>
          <p:nvPr>
            <p:ph type="body" idx="1"/>
          </p:nvPr>
        </p:nvSpPr>
        <p:spPr>
          <a:xfrm>
            <a:off x="611967" y="1917533"/>
            <a:ext cx="10968000" cy="3974800"/>
          </a:xfrm>
          <a:prstGeom prst="rect">
            <a:avLst/>
          </a:prstGeom>
          <a:noFill/>
          <a:ln>
            <a:noFill/>
          </a:ln>
        </p:spPr>
        <p:txBody>
          <a:bodyPr spcFirstLastPara="1" wrap="square" lIns="0" tIns="0" rIns="0" bIns="0" anchor="t" anchorCtr="0">
            <a:noAutofit/>
          </a:bodyPr>
          <a:lstStyle>
            <a:lvl1pPr marL="457200" marR="0" lvl="0" indent="-431800" algn="l" rtl="0">
              <a:lnSpc>
                <a:spcPct val="130000"/>
              </a:lnSpc>
              <a:spcBef>
                <a:spcPts val="0"/>
              </a:spcBef>
              <a:spcAft>
                <a:spcPts val="0"/>
              </a:spcAft>
              <a:buClr>
                <a:schemeClr val="dk2"/>
              </a:buClr>
              <a:buSzPts val="3200"/>
              <a:buFont typeface="Montserrat"/>
              <a:buChar char="●"/>
              <a:defRPr sz="3200" b="0" i="0" u="none" strike="noStrike" cap="none">
                <a:solidFill>
                  <a:schemeClr val="dk2"/>
                </a:solidFill>
                <a:latin typeface="Montserrat"/>
                <a:ea typeface="Montserrat"/>
                <a:cs typeface="Montserrat"/>
                <a:sym typeface="Montserrat"/>
              </a:defRPr>
            </a:lvl1pPr>
            <a:lvl2pPr marL="914400" marR="0" lvl="1" indent="-431800" algn="l" rtl="0">
              <a:lnSpc>
                <a:spcPct val="130000"/>
              </a:lnSpc>
              <a:spcBef>
                <a:spcPts val="2000"/>
              </a:spcBef>
              <a:spcAft>
                <a:spcPts val="0"/>
              </a:spcAft>
              <a:buClr>
                <a:schemeClr val="dk2"/>
              </a:buClr>
              <a:buSzPts val="3200"/>
              <a:buFont typeface="Montserrat"/>
              <a:buChar char="–"/>
              <a:defRPr sz="3200" b="0" i="0" u="none" strike="noStrike" cap="none">
                <a:solidFill>
                  <a:schemeClr val="dk2"/>
                </a:solidFill>
                <a:latin typeface="Montserrat"/>
                <a:ea typeface="Montserrat"/>
                <a:cs typeface="Montserrat"/>
                <a:sym typeface="Montserrat"/>
              </a:defRPr>
            </a:lvl2pPr>
            <a:lvl3pPr marL="1371600" marR="0" lvl="2" indent="-406400" algn="l" rtl="0">
              <a:lnSpc>
                <a:spcPct val="130000"/>
              </a:lnSpc>
              <a:spcBef>
                <a:spcPts val="2000"/>
              </a:spcBef>
              <a:spcAft>
                <a:spcPts val="0"/>
              </a:spcAft>
              <a:buClr>
                <a:schemeClr val="dk2"/>
              </a:buClr>
              <a:buSzPts val="2800"/>
              <a:buFont typeface="Montserrat"/>
              <a:buChar char="–"/>
              <a:defRPr sz="2800" b="0" i="0" u="none" strike="noStrike" cap="none">
                <a:solidFill>
                  <a:schemeClr val="dk2"/>
                </a:solidFill>
                <a:latin typeface="Montserrat"/>
                <a:ea typeface="Montserrat"/>
                <a:cs typeface="Montserrat"/>
                <a:sym typeface="Montserrat"/>
              </a:defRPr>
            </a:lvl3pPr>
            <a:lvl4pPr marL="1828800" marR="0" lvl="3" indent="-406400" algn="l" rtl="0">
              <a:lnSpc>
                <a:spcPct val="130000"/>
              </a:lnSpc>
              <a:spcBef>
                <a:spcPts val="1600"/>
              </a:spcBef>
              <a:spcAft>
                <a:spcPts val="0"/>
              </a:spcAft>
              <a:buClr>
                <a:schemeClr val="dk2"/>
              </a:buClr>
              <a:buSzPts val="2800"/>
              <a:buFont typeface="Montserrat"/>
              <a:buChar char="–"/>
              <a:defRPr sz="2800" b="0" i="0" u="none" strike="noStrike" cap="none">
                <a:solidFill>
                  <a:schemeClr val="dk2"/>
                </a:solidFill>
                <a:latin typeface="Montserrat"/>
                <a:ea typeface="Montserrat"/>
                <a:cs typeface="Montserrat"/>
                <a:sym typeface="Montserrat"/>
              </a:defRPr>
            </a:lvl4pPr>
            <a:lvl5pPr marL="2286000" marR="0" lvl="4" indent="-381000" algn="l" rtl="0">
              <a:lnSpc>
                <a:spcPct val="130000"/>
              </a:lnSpc>
              <a:spcBef>
                <a:spcPts val="1600"/>
              </a:spcBef>
              <a:spcAft>
                <a:spcPts val="0"/>
              </a:spcAft>
              <a:buClr>
                <a:schemeClr val="dk2"/>
              </a:buClr>
              <a:buSzPts val="2400"/>
              <a:buFont typeface="Montserrat"/>
              <a:buChar char="–"/>
              <a:defRPr sz="2400" b="0" i="0" u="none" strike="noStrike" cap="none">
                <a:solidFill>
                  <a:schemeClr val="dk2"/>
                </a:solidFill>
                <a:latin typeface="Montserrat"/>
                <a:ea typeface="Montserrat"/>
                <a:cs typeface="Montserrat"/>
                <a:sym typeface="Montserrat"/>
              </a:defRPr>
            </a:lvl5pPr>
            <a:lvl6pPr marL="2743200" marR="0" lvl="5" indent="-381000" algn="l" rtl="0">
              <a:lnSpc>
                <a:spcPct val="130000"/>
              </a:lnSpc>
              <a:spcBef>
                <a:spcPts val="1200"/>
              </a:spcBef>
              <a:spcAft>
                <a:spcPts val="0"/>
              </a:spcAft>
              <a:buClr>
                <a:schemeClr val="dk2"/>
              </a:buClr>
              <a:buSzPts val="2400"/>
              <a:buFont typeface="Montserrat"/>
              <a:buChar char="–"/>
              <a:defRPr sz="2400" b="0" i="0" u="none" strike="noStrike" cap="none">
                <a:solidFill>
                  <a:schemeClr val="dk2"/>
                </a:solidFill>
                <a:latin typeface="Montserrat"/>
                <a:ea typeface="Montserrat"/>
                <a:cs typeface="Montserrat"/>
                <a:sym typeface="Montserrat"/>
              </a:defRPr>
            </a:lvl6pPr>
            <a:lvl7pPr marL="3200400" marR="0" lvl="6" indent="-355600" algn="l" rtl="0">
              <a:lnSpc>
                <a:spcPct val="130000"/>
              </a:lnSpc>
              <a:spcBef>
                <a:spcPts val="1200"/>
              </a:spcBef>
              <a:spcAft>
                <a:spcPts val="0"/>
              </a:spcAft>
              <a:buClr>
                <a:schemeClr val="dk2"/>
              </a:buClr>
              <a:buSzPts val="2000"/>
              <a:buFont typeface="Montserrat"/>
              <a:buChar char="–"/>
              <a:defRPr sz="2000" b="0" i="0" u="none" strike="noStrike" cap="none">
                <a:solidFill>
                  <a:schemeClr val="dk2"/>
                </a:solidFill>
                <a:latin typeface="Montserrat"/>
                <a:ea typeface="Montserrat"/>
                <a:cs typeface="Montserrat"/>
                <a:sym typeface="Montserrat"/>
              </a:defRPr>
            </a:lvl7pPr>
            <a:lvl8pPr marL="3657600" marR="0" lvl="7" indent="-355600" algn="l" rtl="0">
              <a:lnSpc>
                <a:spcPct val="130000"/>
              </a:lnSpc>
              <a:spcBef>
                <a:spcPts val="800"/>
              </a:spcBef>
              <a:spcAft>
                <a:spcPts val="0"/>
              </a:spcAft>
              <a:buClr>
                <a:schemeClr val="dk2"/>
              </a:buClr>
              <a:buSzPts val="2000"/>
              <a:buFont typeface="Montserrat"/>
              <a:buChar char="–"/>
              <a:defRPr sz="2000" b="0" i="0" u="none" strike="noStrike" cap="none">
                <a:solidFill>
                  <a:schemeClr val="dk2"/>
                </a:solidFill>
                <a:latin typeface="Montserrat"/>
                <a:ea typeface="Montserrat"/>
                <a:cs typeface="Montserrat"/>
                <a:sym typeface="Montserrat"/>
              </a:defRPr>
            </a:lvl8pPr>
            <a:lvl9pPr marL="4114800" marR="0" lvl="8" indent="-330200" algn="l" rtl="0">
              <a:lnSpc>
                <a:spcPct val="130000"/>
              </a:lnSpc>
              <a:spcBef>
                <a:spcPts val="800"/>
              </a:spcBef>
              <a:spcAft>
                <a:spcPts val="400"/>
              </a:spcAft>
              <a:buClr>
                <a:schemeClr val="dk2"/>
              </a:buClr>
              <a:buSzPts val="1600"/>
              <a:buFont typeface="Montserrat"/>
              <a:buChar char="–"/>
              <a:defRPr sz="1600" b="0" i="0" u="none" strike="noStrike" cap="none">
                <a:solidFill>
                  <a:schemeClr val="dk2"/>
                </a:solidFill>
                <a:latin typeface="Montserrat"/>
                <a:ea typeface="Montserrat"/>
                <a:cs typeface="Montserrat"/>
                <a:sym typeface="Montserrat"/>
              </a:defRPr>
            </a:lvl9pPr>
          </a:lstStyle>
          <a:p>
            <a:endParaRPr/>
          </a:p>
        </p:txBody>
      </p:sp>
      <p:sp>
        <p:nvSpPr>
          <p:cNvPr id="12" name="Google Shape;12;p18"/>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pic>
        <p:nvPicPr>
          <p:cNvPr id="13" name="Google Shape;13;p18"/>
          <p:cNvPicPr preferRelativeResize="0"/>
          <p:nvPr/>
        </p:nvPicPr>
        <p:blipFill rotWithShape="1">
          <a:blip r:embed="rId14">
            <a:alphaModFix/>
          </a:blip>
          <a:srcRect l="9"/>
          <a:stretch/>
        </p:blipFill>
        <p:spPr>
          <a:xfrm>
            <a:off x="11605532" y="6003937"/>
            <a:ext cx="299234" cy="558903"/>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578">
          <p15:clr>
            <a:srgbClr val="EA4335"/>
          </p15:clr>
        </p15:guide>
        <p15:guide id="2" pos="10942">
          <p15:clr>
            <a:srgbClr val="EA4335"/>
          </p15:clr>
        </p15:guide>
        <p15:guide id="3" orient="horz" pos="561">
          <p15:clr>
            <a:srgbClr val="EA4335"/>
          </p15:clr>
        </p15:guide>
        <p15:guide id="4" orient="horz" pos="1812">
          <p15:clr>
            <a:srgbClr val="EA4335"/>
          </p15:clr>
        </p15:guide>
        <p15:guide id="5" orient="horz" pos="5568">
          <p15:clr>
            <a:srgbClr val="EA4335"/>
          </p15:clr>
        </p15:guide>
        <p15:guide id="6" orient="horz" pos="6039">
          <p15:clr>
            <a:srgbClr val="EA4335"/>
          </p15:clr>
        </p15:guide>
        <p15:guide id="7" orient="horz" pos="1385">
          <p15:clr>
            <a:srgbClr val="EA4335"/>
          </p15:clr>
        </p15:guide>
        <p15:guide id="8" pos="5556">
          <p15:clr>
            <a:srgbClr val="EA4335"/>
          </p15:clr>
        </p15:guide>
        <p15:guide id="9" pos="5964">
          <p15:clr>
            <a:srgbClr val="EA4335"/>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4"/>
        <p:cNvGrpSpPr/>
        <p:nvPr/>
      </p:nvGrpSpPr>
      <p:grpSpPr>
        <a:xfrm>
          <a:off x="0" y="0"/>
          <a:ext cx="0" cy="0"/>
          <a:chOff x="0" y="0"/>
          <a:chExt cx="0" cy="0"/>
        </a:xfrm>
      </p:grpSpPr>
      <p:sp>
        <p:nvSpPr>
          <p:cNvPr id="75" name="Google Shape;75;p21"/>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marR="0" lvl="0" algn="l" rtl="0">
              <a:lnSpc>
                <a:spcPct val="115000"/>
              </a:lnSpc>
              <a:spcBef>
                <a:spcPts val="0"/>
              </a:spcBef>
              <a:spcAft>
                <a:spcPts val="0"/>
              </a:spcAft>
              <a:buClr>
                <a:srgbClr val="000000"/>
              </a:buClr>
              <a:buSzPts val="4400"/>
              <a:buFont typeface="Montserrat"/>
              <a:buNone/>
              <a:defRPr sz="4400" b="1" i="0" u="none" strike="noStrike" cap="none">
                <a:solidFill>
                  <a:srgbClr val="000000"/>
                </a:solidFill>
                <a:latin typeface="Montserrat"/>
                <a:ea typeface="Montserrat"/>
                <a:cs typeface="Montserrat"/>
                <a:sym typeface="Montserrat"/>
              </a:defRPr>
            </a:lvl1pPr>
            <a:lvl2pPr marR="0" lvl="1"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2pPr>
            <a:lvl3pPr marR="0" lvl="2"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3pPr>
            <a:lvl4pPr marR="0" lvl="3"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4pPr>
            <a:lvl5pPr marR="0" lvl="4"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5pPr>
            <a:lvl6pPr marR="0" lvl="5"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6pPr>
            <a:lvl7pPr marR="0" lvl="6"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7pPr>
            <a:lvl8pPr marR="0" lvl="7"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8pPr>
            <a:lvl9pPr marR="0" lvl="8"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9pPr>
          </a:lstStyle>
          <a:p>
            <a:endParaRPr/>
          </a:p>
        </p:txBody>
      </p:sp>
      <p:sp>
        <p:nvSpPr>
          <p:cNvPr id="76" name="Google Shape;76;p21"/>
          <p:cNvSpPr txBox="1">
            <a:spLocks noGrp="1"/>
          </p:cNvSpPr>
          <p:nvPr>
            <p:ph type="body" idx="1"/>
          </p:nvPr>
        </p:nvSpPr>
        <p:spPr>
          <a:xfrm>
            <a:off x="611967" y="1917533"/>
            <a:ext cx="10968000" cy="3974800"/>
          </a:xfrm>
          <a:prstGeom prst="rect">
            <a:avLst/>
          </a:prstGeom>
          <a:noFill/>
          <a:ln>
            <a:noFill/>
          </a:ln>
        </p:spPr>
        <p:txBody>
          <a:bodyPr spcFirstLastPara="1" wrap="square" lIns="0" tIns="0" rIns="0" bIns="0" anchor="t" anchorCtr="0">
            <a:noAutofit/>
          </a:bodyPr>
          <a:lstStyle>
            <a:lvl1pPr marL="457200" marR="0" lvl="0" indent="-431800" algn="l" rtl="0">
              <a:lnSpc>
                <a:spcPct val="130000"/>
              </a:lnSpc>
              <a:spcBef>
                <a:spcPts val="0"/>
              </a:spcBef>
              <a:spcAft>
                <a:spcPts val="0"/>
              </a:spcAft>
              <a:buClr>
                <a:schemeClr val="dk2"/>
              </a:buClr>
              <a:buSzPts val="3200"/>
              <a:buFont typeface="Montserrat"/>
              <a:buChar char="●"/>
              <a:defRPr sz="3200" b="0" i="0" u="none" strike="noStrike" cap="none">
                <a:solidFill>
                  <a:schemeClr val="dk2"/>
                </a:solidFill>
                <a:latin typeface="Montserrat"/>
                <a:ea typeface="Montserrat"/>
                <a:cs typeface="Montserrat"/>
                <a:sym typeface="Montserrat"/>
              </a:defRPr>
            </a:lvl1pPr>
            <a:lvl2pPr marL="914400" marR="0" lvl="1" indent="-431800" algn="l" rtl="0">
              <a:lnSpc>
                <a:spcPct val="130000"/>
              </a:lnSpc>
              <a:spcBef>
                <a:spcPts val="2000"/>
              </a:spcBef>
              <a:spcAft>
                <a:spcPts val="0"/>
              </a:spcAft>
              <a:buClr>
                <a:schemeClr val="dk2"/>
              </a:buClr>
              <a:buSzPts val="3200"/>
              <a:buFont typeface="Montserrat"/>
              <a:buChar char="–"/>
              <a:defRPr sz="3200" b="0" i="0" u="none" strike="noStrike" cap="none">
                <a:solidFill>
                  <a:schemeClr val="dk2"/>
                </a:solidFill>
                <a:latin typeface="Montserrat"/>
                <a:ea typeface="Montserrat"/>
                <a:cs typeface="Montserrat"/>
                <a:sym typeface="Montserrat"/>
              </a:defRPr>
            </a:lvl2pPr>
            <a:lvl3pPr marL="1371600" marR="0" lvl="2" indent="-406400" algn="l" rtl="0">
              <a:lnSpc>
                <a:spcPct val="130000"/>
              </a:lnSpc>
              <a:spcBef>
                <a:spcPts val="2000"/>
              </a:spcBef>
              <a:spcAft>
                <a:spcPts val="0"/>
              </a:spcAft>
              <a:buClr>
                <a:schemeClr val="dk2"/>
              </a:buClr>
              <a:buSzPts val="2800"/>
              <a:buFont typeface="Montserrat"/>
              <a:buChar char="–"/>
              <a:defRPr sz="2800" b="0" i="0" u="none" strike="noStrike" cap="none">
                <a:solidFill>
                  <a:schemeClr val="dk2"/>
                </a:solidFill>
                <a:latin typeface="Montserrat"/>
                <a:ea typeface="Montserrat"/>
                <a:cs typeface="Montserrat"/>
                <a:sym typeface="Montserrat"/>
              </a:defRPr>
            </a:lvl3pPr>
            <a:lvl4pPr marL="1828800" marR="0" lvl="3" indent="-406400" algn="l" rtl="0">
              <a:lnSpc>
                <a:spcPct val="130000"/>
              </a:lnSpc>
              <a:spcBef>
                <a:spcPts val="1600"/>
              </a:spcBef>
              <a:spcAft>
                <a:spcPts val="0"/>
              </a:spcAft>
              <a:buClr>
                <a:schemeClr val="dk2"/>
              </a:buClr>
              <a:buSzPts val="2800"/>
              <a:buFont typeface="Montserrat"/>
              <a:buChar char="–"/>
              <a:defRPr sz="2800" b="0" i="0" u="none" strike="noStrike" cap="none">
                <a:solidFill>
                  <a:schemeClr val="dk2"/>
                </a:solidFill>
                <a:latin typeface="Montserrat"/>
                <a:ea typeface="Montserrat"/>
                <a:cs typeface="Montserrat"/>
                <a:sym typeface="Montserrat"/>
              </a:defRPr>
            </a:lvl4pPr>
            <a:lvl5pPr marL="2286000" marR="0" lvl="4" indent="-381000" algn="l" rtl="0">
              <a:lnSpc>
                <a:spcPct val="130000"/>
              </a:lnSpc>
              <a:spcBef>
                <a:spcPts val="1600"/>
              </a:spcBef>
              <a:spcAft>
                <a:spcPts val="0"/>
              </a:spcAft>
              <a:buClr>
                <a:schemeClr val="dk2"/>
              </a:buClr>
              <a:buSzPts val="2400"/>
              <a:buFont typeface="Montserrat"/>
              <a:buChar char="–"/>
              <a:defRPr sz="2400" b="0" i="0" u="none" strike="noStrike" cap="none">
                <a:solidFill>
                  <a:schemeClr val="dk2"/>
                </a:solidFill>
                <a:latin typeface="Montserrat"/>
                <a:ea typeface="Montserrat"/>
                <a:cs typeface="Montserrat"/>
                <a:sym typeface="Montserrat"/>
              </a:defRPr>
            </a:lvl5pPr>
            <a:lvl6pPr marL="2743200" marR="0" lvl="5" indent="-381000" algn="l" rtl="0">
              <a:lnSpc>
                <a:spcPct val="130000"/>
              </a:lnSpc>
              <a:spcBef>
                <a:spcPts val="1200"/>
              </a:spcBef>
              <a:spcAft>
                <a:spcPts val="0"/>
              </a:spcAft>
              <a:buClr>
                <a:schemeClr val="dk2"/>
              </a:buClr>
              <a:buSzPts val="2400"/>
              <a:buFont typeface="Montserrat"/>
              <a:buChar char="–"/>
              <a:defRPr sz="2400" b="0" i="0" u="none" strike="noStrike" cap="none">
                <a:solidFill>
                  <a:schemeClr val="dk2"/>
                </a:solidFill>
                <a:latin typeface="Montserrat"/>
                <a:ea typeface="Montserrat"/>
                <a:cs typeface="Montserrat"/>
                <a:sym typeface="Montserrat"/>
              </a:defRPr>
            </a:lvl6pPr>
            <a:lvl7pPr marL="3200400" marR="0" lvl="6" indent="-355600" algn="l" rtl="0">
              <a:lnSpc>
                <a:spcPct val="130000"/>
              </a:lnSpc>
              <a:spcBef>
                <a:spcPts val="1200"/>
              </a:spcBef>
              <a:spcAft>
                <a:spcPts val="0"/>
              </a:spcAft>
              <a:buClr>
                <a:schemeClr val="dk2"/>
              </a:buClr>
              <a:buSzPts val="2000"/>
              <a:buFont typeface="Montserrat"/>
              <a:buChar char="–"/>
              <a:defRPr sz="2000" b="0" i="0" u="none" strike="noStrike" cap="none">
                <a:solidFill>
                  <a:schemeClr val="dk2"/>
                </a:solidFill>
                <a:latin typeface="Montserrat"/>
                <a:ea typeface="Montserrat"/>
                <a:cs typeface="Montserrat"/>
                <a:sym typeface="Montserrat"/>
              </a:defRPr>
            </a:lvl7pPr>
            <a:lvl8pPr marL="3657600" marR="0" lvl="7" indent="-355600" algn="l" rtl="0">
              <a:lnSpc>
                <a:spcPct val="130000"/>
              </a:lnSpc>
              <a:spcBef>
                <a:spcPts val="800"/>
              </a:spcBef>
              <a:spcAft>
                <a:spcPts val="0"/>
              </a:spcAft>
              <a:buClr>
                <a:schemeClr val="dk2"/>
              </a:buClr>
              <a:buSzPts val="2000"/>
              <a:buFont typeface="Montserrat"/>
              <a:buChar char="–"/>
              <a:defRPr sz="2000" b="0" i="0" u="none" strike="noStrike" cap="none">
                <a:solidFill>
                  <a:schemeClr val="dk2"/>
                </a:solidFill>
                <a:latin typeface="Montserrat"/>
                <a:ea typeface="Montserrat"/>
                <a:cs typeface="Montserrat"/>
                <a:sym typeface="Montserrat"/>
              </a:defRPr>
            </a:lvl8pPr>
            <a:lvl9pPr marL="4114800" marR="0" lvl="8" indent="-330200" algn="l" rtl="0">
              <a:lnSpc>
                <a:spcPct val="130000"/>
              </a:lnSpc>
              <a:spcBef>
                <a:spcPts val="800"/>
              </a:spcBef>
              <a:spcAft>
                <a:spcPts val="400"/>
              </a:spcAft>
              <a:buClr>
                <a:schemeClr val="dk2"/>
              </a:buClr>
              <a:buSzPts val="1600"/>
              <a:buFont typeface="Montserrat"/>
              <a:buChar char="–"/>
              <a:defRPr sz="1600" b="0" i="0" u="none" strike="noStrike" cap="none">
                <a:solidFill>
                  <a:schemeClr val="dk2"/>
                </a:solidFill>
                <a:latin typeface="Montserrat"/>
                <a:ea typeface="Montserrat"/>
                <a:cs typeface="Montserrat"/>
                <a:sym typeface="Montserrat"/>
              </a:defRPr>
            </a:lvl9pPr>
          </a:lstStyle>
          <a:p>
            <a:endParaRPr/>
          </a:p>
        </p:txBody>
      </p:sp>
      <p:sp>
        <p:nvSpPr>
          <p:cNvPr id="77" name="Google Shape;77;p21"/>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pic>
        <p:nvPicPr>
          <p:cNvPr id="78" name="Google Shape;78;p21"/>
          <p:cNvPicPr preferRelativeResize="0"/>
          <p:nvPr/>
        </p:nvPicPr>
        <p:blipFill rotWithShape="1">
          <a:blip r:embed="rId13">
            <a:alphaModFix/>
          </a:blip>
          <a:srcRect l="9"/>
          <a:stretch/>
        </p:blipFill>
        <p:spPr>
          <a:xfrm>
            <a:off x="11605532" y="6003937"/>
            <a:ext cx="299234" cy="558903"/>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3"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578">
          <p15:clr>
            <a:srgbClr val="EA4335"/>
          </p15:clr>
        </p15:guide>
        <p15:guide id="2" pos="10942">
          <p15:clr>
            <a:srgbClr val="EA4335"/>
          </p15:clr>
        </p15:guide>
        <p15:guide id="3" orient="horz" pos="561">
          <p15:clr>
            <a:srgbClr val="EA4335"/>
          </p15:clr>
        </p15:guide>
        <p15:guide id="4" orient="horz" pos="1812">
          <p15:clr>
            <a:srgbClr val="EA4335"/>
          </p15:clr>
        </p15:guide>
        <p15:guide id="5" orient="horz" pos="5568">
          <p15:clr>
            <a:srgbClr val="EA4335"/>
          </p15:clr>
        </p15:guide>
        <p15:guide id="6" orient="horz" pos="6039">
          <p15:clr>
            <a:srgbClr val="EA4335"/>
          </p15:clr>
        </p15:guide>
        <p15:guide id="7" orient="horz" pos="1385">
          <p15:clr>
            <a:srgbClr val="EA4335"/>
          </p15:clr>
        </p15:guide>
        <p15:guide id="8" pos="5556">
          <p15:clr>
            <a:srgbClr val="EA4335"/>
          </p15:clr>
        </p15:guide>
        <p15:guide id="9" pos="5964">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
          <p:cNvSpPr txBox="1">
            <a:spLocks noGrp="1"/>
          </p:cNvSpPr>
          <p:nvPr>
            <p:ph type="ctrTitle"/>
          </p:nvPr>
        </p:nvSpPr>
        <p:spPr>
          <a:xfrm>
            <a:off x="611967" y="1917533"/>
            <a:ext cx="10968000" cy="24820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rgbClr val="000000"/>
              </a:buClr>
              <a:buSzPts val="6000"/>
              <a:buFont typeface="Montserrat SemiBold"/>
              <a:buNone/>
            </a:pPr>
            <a:r>
              <a:rPr lang="en-GB" b="1">
                <a:solidFill>
                  <a:srgbClr val="FFFFFF"/>
                </a:solidFill>
                <a:latin typeface="Montserrat"/>
                <a:ea typeface="Montserrat"/>
                <a:cs typeface="Montserrat"/>
                <a:sym typeface="Montserrat"/>
              </a:rPr>
              <a:t>To describe and classify 3-D shapes</a:t>
            </a:r>
            <a:endParaRPr b="1">
              <a:solidFill>
                <a:srgbClr val="FFFFFF"/>
              </a:solidFill>
              <a:latin typeface="Montserrat"/>
              <a:ea typeface="Montserrat"/>
              <a:cs typeface="Montserrat"/>
              <a:sym typeface="Montserrat"/>
            </a:endParaRPr>
          </a:p>
          <a:p>
            <a:pPr marL="0" lvl="0" indent="0" algn="l" rtl="0">
              <a:lnSpc>
                <a:spcPct val="115000"/>
              </a:lnSpc>
              <a:spcBef>
                <a:spcPts val="0"/>
              </a:spcBef>
              <a:spcAft>
                <a:spcPts val="0"/>
              </a:spcAft>
              <a:buClr>
                <a:srgbClr val="000000"/>
              </a:buClr>
              <a:buSzPts val="6000"/>
              <a:buFont typeface="Montserrat SemiBold"/>
              <a:buNone/>
            </a:pPr>
            <a:r>
              <a:rPr lang="en-GB">
                <a:solidFill>
                  <a:srgbClr val="4B3241"/>
                </a:solidFill>
              </a:rPr>
              <a:t> </a:t>
            </a:r>
            <a:endParaRPr>
              <a:solidFill>
                <a:srgbClr val="4B3241"/>
              </a:solidFill>
            </a:endParaRPr>
          </a:p>
        </p:txBody>
      </p:sp>
      <p:sp>
        <p:nvSpPr>
          <p:cNvPr id="150" name="Google Shape;150;p1"/>
          <p:cNvSpPr txBox="1">
            <a:spLocks noGrp="1"/>
          </p:cNvSpPr>
          <p:nvPr>
            <p:ph type="subTitle" idx="1"/>
          </p:nvPr>
        </p:nvSpPr>
        <p:spPr>
          <a:xfrm>
            <a:off x="611967" y="593367"/>
            <a:ext cx="10968000" cy="10568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SzPts val="3600"/>
              <a:buNone/>
            </a:pPr>
            <a:r>
              <a:rPr lang="en-GB">
                <a:solidFill>
                  <a:srgbClr val="4B3241"/>
                </a:solidFill>
              </a:rPr>
              <a:t>Mathematics</a:t>
            </a:r>
            <a:endParaRPr>
              <a:solidFill>
                <a:srgbClr val="4B3241"/>
              </a:solidFill>
            </a:endParaRPr>
          </a:p>
        </p:txBody>
      </p:sp>
      <p:sp>
        <p:nvSpPr>
          <p:cNvPr id="151" name="Google Shape;151;p1"/>
          <p:cNvSpPr txBox="1">
            <a:spLocks noGrp="1"/>
          </p:cNvSpPr>
          <p:nvPr>
            <p:ph type="subTitle" idx="2"/>
          </p:nvPr>
        </p:nvSpPr>
        <p:spPr>
          <a:xfrm>
            <a:off x="611967" y="5473967"/>
            <a:ext cx="5268000" cy="826000"/>
          </a:xfrm>
          <a:prstGeom prst="rect">
            <a:avLst/>
          </a:prstGeom>
          <a:noFill/>
          <a:ln>
            <a:noFill/>
          </a:ln>
        </p:spPr>
        <p:txBody>
          <a:bodyPr spcFirstLastPara="1" wrap="square" lIns="0" tIns="0" rIns="0" bIns="0" anchor="b" anchorCtr="0">
            <a:noAutofit/>
          </a:bodyPr>
          <a:lstStyle/>
          <a:p>
            <a:pPr marL="0" lvl="0" indent="0" algn="l" rtl="0">
              <a:lnSpc>
                <a:spcPct val="130000"/>
              </a:lnSpc>
              <a:spcBef>
                <a:spcPts val="0"/>
              </a:spcBef>
              <a:spcAft>
                <a:spcPts val="0"/>
              </a:spcAft>
              <a:buSzPts val="3200"/>
              <a:buNone/>
            </a:pPr>
            <a:r>
              <a:rPr lang="en-GB">
                <a:solidFill>
                  <a:srgbClr val="4B3241"/>
                </a:solidFill>
              </a:rPr>
              <a:t>Miss Charlton</a:t>
            </a:r>
            <a:endParaRPr>
              <a:solidFill>
                <a:srgbClr val="4B324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2</a:t>
            </a:fld>
            <a:endParaRPr/>
          </a:p>
        </p:txBody>
      </p:sp>
      <p:sp>
        <p:nvSpPr>
          <p:cNvPr id="157" name="Google Shape;157;p2"/>
          <p:cNvSpPr/>
          <p:nvPr/>
        </p:nvSpPr>
        <p:spPr>
          <a:xfrm>
            <a:off x="398272" y="226900"/>
            <a:ext cx="5908800" cy="881100"/>
          </a:xfrm>
          <a:prstGeom prst="rect">
            <a:avLst/>
          </a:prstGeom>
          <a:solidFill>
            <a:schemeClr val="dk1"/>
          </a:solidFill>
          <a:ln>
            <a:noFill/>
          </a:ln>
        </p:spPr>
        <p:txBody>
          <a:bodyPr spcFirstLastPara="1" wrap="square" lIns="91425" tIns="45700" rIns="91425" bIns="45700" anchor="t" anchorCtr="0">
            <a:spAutoFit/>
          </a:bodyPr>
          <a:lstStyle/>
          <a:p>
            <a:pPr marL="0" marR="0" lvl="0" indent="0" algn="ctr" rtl="0">
              <a:lnSpc>
                <a:spcPct val="130000"/>
              </a:lnSpc>
              <a:spcBef>
                <a:spcPts val="0"/>
              </a:spcBef>
              <a:spcAft>
                <a:spcPts val="0"/>
              </a:spcAft>
              <a:buClr>
                <a:srgbClr val="000000"/>
              </a:buClr>
              <a:buSzPts val="4400"/>
              <a:buFont typeface="Arial"/>
              <a:buNone/>
            </a:pPr>
            <a:r>
              <a:rPr lang="en-GB" sz="4400" b="1" i="0" u="none" strike="noStrike" cap="none">
                <a:solidFill>
                  <a:schemeClr val="lt1"/>
                </a:solidFill>
                <a:latin typeface="Montserrat"/>
                <a:ea typeface="Montserrat"/>
                <a:cs typeface="Montserrat"/>
                <a:sym typeface="Montserrat"/>
              </a:rPr>
              <a:t>Lesson agenda</a:t>
            </a:r>
            <a:endParaRPr sz="1400" b="0" i="0" u="none" strike="noStrike" cap="none">
              <a:solidFill>
                <a:schemeClr val="lt1"/>
              </a:solidFill>
              <a:latin typeface="Arial"/>
              <a:ea typeface="Arial"/>
              <a:cs typeface="Arial"/>
              <a:sym typeface="Arial"/>
            </a:endParaRPr>
          </a:p>
        </p:txBody>
      </p:sp>
      <p:sp>
        <p:nvSpPr>
          <p:cNvPr id="158" name="Google Shape;158;p2"/>
          <p:cNvSpPr txBox="1"/>
          <p:nvPr/>
        </p:nvSpPr>
        <p:spPr>
          <a:xfrm>
            <a:off x="2225000" y="1385150"/>
            <a:ext cx="7742100" cy="740700"/>
          </a:xfrm>
          <a:prstGeom prst="rect">
            <a:avLst/>
          </a:prstGeom>
          <a:solidFill>
            <a:schemeClr val="accent4"/>
          </a:solidFill>
          <a:ln>
            <a:noFill/>
          </a:ln>
        </p:spPr>
        <p:txBody>
          <a:bodyPr spcFirstLastPara="1" wrap="square" lIns="121900" tIns="121900" rIns="121900" bIns="121900" anchor="t" anchorCtr="0">
            <a:noAutofit/>
          </a:bodyPr>
          <a:lstStyle/>
          <a:p>
            <a:pPr marL="0" marR="0" lvl="0" indent="0" algn="ctr" rtl="0">
              <a:lnSpc>
                <a:spcPct val="130000"/>
              </a:lnSpc>
              <a:spcBef>
                <a:spcPts val="0"/>
              </a:spcBef>
              <a:spcAft>
                <a:spcPts val="0"/>
              </a:spcAft>
              <a:buClr>
                <a:srgbClr val="000000"/>
              </a:buClr>
              <a:buSzPts val="2900"/>
              <a:buFont typeface="Arial"/>
              <a:buNone/>
            </a:pPr>
            <a:r>
              <a:rPr lang="en-GB" sz="2700" b="1">
                <a:solidFill>
                  <a:schemeClr val="lt1"/>
                </a:solidFill>
                <a:latin typeface="Montserrat"/>
                <a:ea typeface="Montserrat"/>
                <a:cs typeface="Montserrat"/>
                <a:sym typeface="Montserrat"/>
              </a:rPr>
              <a:t>Describe 3-D shapes </a:t>
            </a:r>
            <a:r>
              <a:rPr lang="en-GB" sz="2700" b="1" i="0" u="none" strike="noStrike" cap="none">
                <a:solidFill>
                  <a:schemeClr val="lt1"/>
                </a:solidFill>
                <a:latin typeface="Montserrat"/>
                <a:ea typeface="Montserrat"/>
                <a:cs typeface="Montserrat"/>
                <a:sym typeface="Montserrat"/>
              </a:rPr>
              <a:t> </a:t>
            </a:r>
            <a:endParaRPr sz="2733" b="1" i="0" u="none" strike="noStrike" cap="none">
              <a:solidFill>
                <a:schemeClr val="lt1"/>
              </a:solidFill>
              <a:latin typeface="Montserrat"/>
              <a:ea typeface="Montserrat"/>
              <a:cs typeface="Montserrat"/>
              <a:sym typeface="Montserrat"/>
            </a:endParaRPr>
          </a:p>
        </p:txBody>
      </p:sp>
      <p:sp>
        <p:nvSpPr>
          <p:cNvPr id="159" name="Google Shape;159;p2"/>
          <p:cNvSpPr txBox="1"/>
          <p:nvPr/>
        </p:nvSpPr>
        <p:spPr>
          <a:xfrm>
            <a:off x="2225000" y="2777277"/>
            <a:ext cx="7742100" cy="795300"/>
          </a:xfrm>
          <a:prstGeom prst="rect">
            <a:avLst/>
          </a:prstGeom>
          <a:solidFill>
            <a:schemeClr val="accent3"/>
          </a:solidFill>
          <a:ln>
            <a:noFill/>
          </a:ln>
        </p:spPr>
        <p:txBody>
          <a:bodyPr spcFirstLastPara="1" wrap="square" lIns="121900" tIns="121900" rIns="121900" bIns="121900" anchor="ctr" anchorCtr="0">
            <a:noAutofit/>
          </a:bodyPr>
          <a:lstStyle/>
          <a:p>
            <a:pPr marL="0" marR="0" lvl="0" indent="0" algn="ctr" rtl="0">
              <a:lnSpc>
                <a:spcPct val="130000"/>
              </a:lnSpc>
              <a:spcBef>
                <a:spcPts val="0"/>
              </a:spcBef>
              <a:spcAft>
                <a:spcPts val="0"/>
              </a:spcAft>
              <a:buClr>
                <a:srgbClr val="000000"/>
              </a:buClr>
              <a:buSzPts val="2900"/>
              <a:buFont typeface="Arial"/>
              <a:buNone/>
            </a:pPr>
            <a:r>
              <a:rPr lang="en-GB" sz="2700" b="1">
                <a:solidFill>
                  <a:srgbClr val="FFFFFF"/>
                </a:solidFill>
                <a:latin typeface="Montserrat"/>
                <a:ea typeface="Montserrat"/>
                <a:cs typeface="Montserrat"/>
                <a:sym typeface="Montserrat"/>
              </a:rPr>
              <a:t>Classify</a:t>
            </a:r>
            <a:r>
              <a:rPr lang="en-GB" sz="2700" b="1" i="0" u="none" strike="noStrike" cap="none">
                <a:solidFill>
                  <a:srgbClr val="FFFFFF"/>
                </a:solidFill>
                <a:latin typeface="Montserrat"/>
                <a:ea typeface="Montserrat"/>
                <a:cs typeface="Montserrat"/>
                <a:sym typeface="Montserrat"/>
              </a:rPr>
              <a:t> 3-D shapes</a:t>
            </a:r>
            <a:r>
              <a:rPr lang="en-GB" sz="2700" b="1">
                <a:solidFill>
                  <a:srgbClr val="FFFFFF"/>
                </a:solidFill>
                <a:latin typeface="Montserrat"/>
                <a:ea typeface="Montserrat"/>
                <a:cs typeface="Montserrat"/>
                <a:sym typeface="Montserrat"/>
              </a:rPr>
              <a:t> into 2 groups </a:t>
            </a:r>
            <a:endParaRPr sz="2700" b="1" i="0" u="none" strike="noStrike" cap="none">
              <a:solidFill>
                <a:srgbClr val="FFFFFF"/>
              </a:solidFill>
              <a:latin typeface="Montserrat"/>
              <a:ea typeface="Montserrat"/>
              <a:cs typeface="Montserrat"/>
              <a:sym typeface="Montserrat"/>
            </a:endParaRPr>
          </a:p>
        </p:txBody>
      </p:sp>
      <p:sp>
        <p:nvSpPr>
          <p:cNvPr id="160" name="Google Shape;160;p2"/>
          <p:cNvSpPr txBox="1"/>
          <p:nvPr/>
        </p:nvSpPr>
        <p:spPr>
          <a:xfrm>
            <a:off x="2225000" y="4203166"/>
            <a:ext cx="7742000" cy="740800"/>
          </a:xfrm>
          <a:prstGeom prst="rect">
            <a:avLst/>
          </a:prstGeom>
          <a:solidFill>
            <a:srgbClr val="008237"/>
          </a:solidFill>
          <a:ln>
            <a:noFill/>
          </a:ln>
        </p:spPr>
        <p:txBody>
          <a:bodyPr spcFirstLastPara="1" wrap="square" lIns="121900" tIns="121900" rIns="121900" bIns="121900" anchor="t" anchorCtr="0">
            <a:noAutofit/>
          </a:bodyPr>
          <a:lstStyle/>
          <a:p>
            <a:pPr marL="0" marR="0" lvl="0" indent="0" algn="ctr" rtl="0">
              <a:lnSpc>
                <a:spcPct val="115000"/>
              </a:lnSpc>
              <a:spcBef>
                <a:spcPts val="0"/>
              </a:spcBef>
              <a:spcAft>
                <a:spcPts val="0"/>
              </a:spcAft>
              <a:buClr>
                <a:srgbClr val="000000"/>
              </a:buClr>
              <a:buSzPts val="2933"/>
              <a:buFont typeface="Arial"/>
              <a:buNone/>
            </a:pPr>
            <a:r>
              <a:rPr lang="en-GB" sz="2933" b="1" i="0" u="none" strike="noStrike" cap="none">
                <a:solidFill>
                  <a:srgbClr val="FFFFFF"/>
                </a:solidFill>
                <a:latin typeface="Montserrat"/>
                <a:ea typeface="Montserrat"/>
                <a:cs typeface="Montserrat"/>
                <a:sym typeface="Montserrat"/>
              </a:rPr>
              <a:t>Independent Task </a:t>
            </a:r>
            <a:endParaRPr sz="2933" b="1" i="0" u="none" strike="noStrike" cap="none">
              <a:solidFill>
                <a:srgbClr val="FFFFFF"/>
              </a:solidFill>
              <a:latin typeface="Montserrat"/>
              <a:ea typeface="Montserrat"/>
              <a:cs typeface="Montserrat"/>
              <a:sym typeface="Montserrat"/>
            </a:endParaRPr>
          </a:p>
        </p:txBody>
      </p:sp>
      <p:sp>
        <p:nvSpPr>
          <p:cNvPr id="161" name="Google Shape;161;p2"/>
          <p:cNvSpPr txBox="1"/>
          <p:nvPr/>
        </p:nvSpPr>
        <p:spPr>
          <a:xfrm>
            <a:off x="2225000" y="5411716"/>
            <a:ext cx="7742000" cy="740800"/>
          </a:xfrm>
          <a:prstGeom prst="rect">
            <a:avLst/>
          </a:prstGeom>
          <a:solidFill>
            <a:schemeClr val="accent5"/>
          </a:solidFill>
          <a:ln>
            <a:noFill/>
          </a:ln>
        </p:spPr>
        <p:txBody>
          <a:bodyPr spcFirstLastPara="1" wrap="square" lIns="121900" tIns="121900" rIns="121900" bIns="121900" anchor="t" anchorCtr="0">
            <a:noAutofit/>
          </a:bodyPr>
          <a:lstStyle/>
          <a:p>
            <a:pPr marL="0" marR="0" lvl="0" indent="0" algn="ctr" rtl="0">
              <a:lnSpc>
                <a:spcPct val="115000"/>
              </a:lnSpc>
              <a:spcBef>
                <a:spcPts val="0"/>
              </a:spcBef>
              <a:spcAft>
                <a:spcPts val="0"/>
              </a:spcAft>
              <a:buClr>
                <a:srgbClr val="000000"/>
              </a:buClr>
              <a:buSzPts val="2933"/>
              <a:buFont typeface="Arial"/>
              <a:buNone/>
            </a:pPr>
            <a:r>
              <a:rPr lang="en-GB" sz="2933" b="1" i="0" u="none" strike="noStrike" cap="none">
                <a:solidFill>
                  <a:srgbClr val="FFFFFF"/>
                </a:solidFill>
                <a:latin typeface="Montserrat"/>
                <a:ea typeface="Montserrat"/>
                <a:cs typeface="Montserrat"/>
                <a:sym typeface="Montserrat"/>
              </a:rPr>
              <a:t>End of Lesson Quiz </a:t>
            </a:r>
            <a:endParaRPr sz="2933" b="1" i="0" u="none" strike="noStrike" cap="none">
              <a:solidFill>
                <a:srgbClr val="FFFFFF"/>
              </a:solidFill>
              <a:latin typeface="Montserrat"/>
              <a:ea typeface="Montserrat"/>
              <a:cs typeface="Montserrat"/>
              <a:sym typeface="Montserrat"/>
            </a:endParaRPr>
          </a:p>
        </p:txBody>
      </p:sp>
      <p:cxnSp>
        <p:nvCxnSpPr>
          <p:cNvPr id="162" name="Google Shape;162;p2"/>
          <p:cNvCxnSpPr>
            <a:stCxn id="158" idx="2"/>
            <a:endCxn id="159" idx="0"/>
          </p:cNvCxnSpPr>
          <p:nvPr/>
        </p:nvCxnSpPr>
        <p:spPr>
          <a:xfrm>
            <a:off x="6096050" y="2125850"/>
            <a:ext cx="0" cy="651300"/>
          </a:xfrm>
          <a:prstGeom prst="straightConnector1">
            <a:avLst/>
          </a:prstGeom>
          <a:noFill/>
          <a:ln w="28575" cap="flat" cmpd="sng">
            <a:solidFill>
              <a:srgbClr val="434343"/>
            </a:solidFill>
            <a:prstDash val="solid"/>
            <a:round/>
            <a:headEnd type="none" w="sm" len="sm"/>
            <a:tailEnd type="triangle" w="med" len="med"/>
          </a:ln>
        </p:spPr>
      </p:cxnSp>
      <p:cxnSp>
        <p:nvCxnSpPr>
          <p:cNvPr id="163" name="Google Shape;163;p2"/>
          <p:cNvCxnSpPr>
            <a:stCxn id="159" idx="2"/>
            <a:endCxn id="160" idx="0"/>
          </p:cNvCxnSpPr>
          <p:nvPr/>
        </p:nvCxnSpPr>
        <p:spPr>
          <a:xfrm>
            <a:off x="6096050" y="3572577"/>
            <a:ext cx="0" cy="630600"/>
          </a:xfrm>
          <a:prstGeom prst="straightConnector1">
            <a:avLst/>
          </a:prstGeom>
          <a:noFill/>
          <a:ln w="28575" cap="flat" cmpd="sng">
            <a:solidFill>
              <a:srgbClr val="434343"/>
            </a:solidFill>
            <a:prstDash val="solid"/>
            <a:round/>
            <a:headEnd type="none" w="sm" len="sm"/>
            <a:tailEnd type="triangle" w="med" len="med"/>
          </a:ln>
        </p:spPr>
      </p:cxnSp>
      <p:cxnSp>
        <p:nvCxnSpPr>
          <p:cNvPr id="164" name="Google Shape;164;p2"/>
          <p:cNvCxnSpPr>
            <a:stCxn id="160" idx="2"/>
            <a:endCxn id="161" idx="0"/>
          </p:cNvCxnSpPr>
          <p:nvPr/>
        </p:nvCxnSpPr>
        <p:spPr>
          <a:xfrm>
            <a:off x="6096000" y="4943966"/>
            <a:ext cx="0" cy="467700"/>
          </a:xfrm>
          <a:prstGeom prst="straightConnector1">
            <a:avLst/>
          </a:prstGeom>
          <a:noFill/>
          <a:ln w="28575" cap="flat" cmpd="sng">
            <a:solidFill>
              <a:srgbClr val="434343"/>
            </a:solidFill>
            <a:prstDash val="solid"/>
            <a:round/>
            <a:headEnd type="none" w="sm" len="sm"/>
            <a:tailEnd type="triangle" w="med" len="med"/>
          </a:ln>
        </p:spPr>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8bce1de822_0_0"/>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Clr>
                <a:schemeClr val="dk1"/>
              </a:buClr>
              <a:buSzPts val="1067"/>
              <a:buFont typeface="Montserrat Medium"/>
              <a:buNone/>
            </a:pPr>
            <a:fld id="{00000000-1234-1234-1234-123412341234}" type="slidenum">
              <a:rPr lang="en-GB"/>
              <a:pPr marL="0" lvl="0" indent="0" algn="l" rtl="0">
                <a:spcBef>
                  <a:spcPts val="0"/>
                </a:spcBef>
                <a:spcAft>
                  <a:spcPts val="0"/>
                </a:spcAft>
                <a:buClr>
                  <a:schemeClr val="dk1"/>
                </a:buClr>
                <a:buSzPts val="1067"/>
                <a:buFont typeface="Montserrat Medium"/>
                <a:buNone/>
              </a:pPr>
              <a:t>3</a:t>
            </a:fld>
            <a:endParaRPr/>
          </a:p>
        </p:txBody>
      </p:sp>
      <p:sp>
        <p:nvSpPr>
          <p:cNvPr id="170" name="Google Shape;170;g8bce1de822_0_0"/>
          <p:cNvSpPr/>
          <p:nvPr/>
        </p:nvSpPr>
        <p:spPr>
          <a:xfrm>
            <a:off x="398275" y="226900"/>
            <a:ext cx="4666800" cy="881100"/>
          </a:xfrm>
          <a:prstGeom prst="rect">
            <a:avLst/>
          </a:prstGeom>
          <a:solidFill>
            <a:schemeClr val="dk1"/>
          </a:solid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None/>
            </a:pPr>
            <a:r>
              <a:rPr lang="en-GB" sz="4400" b="1" i="0" u="none" strike="noStrike" cap="none">
                <a:solidFill>
                  <a:schemeClr val="lt1"/>
                </a:solidFill>
                <a:latin typeface="Montserrat"/>
                <a:ea typeface="Montserrat"/>
                <a:cs typeface="Montserrat"/>
                <a:sym typeface="Montserrat"/>
              </a:rPr>
              <a:t>You will need…</a:t>
            </a:r>
            <a:endParaRPr>
              <a:solidFill>
                <a:schemeClr val="lt1"/>
              </a:solidFill>
            </a:endParaRPr>
          </a:p>
        </p:txBody>
      </p:sp>
      <p:sp>
        <p:nvSpPr>
          <p:cNvPr id="171" name="Google Shape;171;g8bce1de822_0_0"/>
          <p:cNvSpPr txBox="1"/>
          <p:nvPr/>
        </p:nvSpPr>
        <p:spPr>
          <a:xfrm>
            <a:off x="611967" y="2103100"/>
            <a:ext cx="3447300" cy="604500"/>
          </a:xfrm>
          <a:prstGeom prst="rect">
            <a:avLst/>
          </a:prstGeom>
          <a:solidFill>
            <a:srgbClr val="008237"/>
          </a:solidFill>
          <a:ln>
            <a:noFill/>
          </a:ln>
        </p:spPr>
        <p:txBody>
          <a:bodyPr spcFirstLastPara="1" wrap="square" lIns="121900" tIns="120000" rIns="121900" bIns="121900" anchor="t" anchorCtr="0">
            <a:noAutofit/>
          </a:bodyPr>
          <a:lstStyle/>
          <a:p>
            <a:pPr marL="0" marR="0" lvl="0" indent="0" algn="l" rtl="0">
              <a:lnSpc>
                <a:spcPct val="100000"/>
              </a:lnSpc>
              <a:spcBef>
                <a:spcPts val="0"/>
              </a:spcBef>
              <a:spcAft>
                <a:spcPts val="0"/>
              </a:spcAft>
              <a:buNone/>
            </a:pPr>
            <a:r>
              <a:rPr lang="en-GB" sz="2333" b="1" i="0" u="none" strike="noStrike" cap="none">
                <a:solidFill>
                  <a:schemeClr val="lt1"/>
                </a:solidFill>
                <a:latin typeface="Montserrat"/>
                <a:ea typeface="Montserrat"/>
                <a:cs typeface="Montserrat"/>
                <a:sym typeface="Montserrat"/>
              </a:rPr>
              <a:t>Item 1</a:t>
            </a:r>
            <a:endParaRPr/>
          </a:p>
        </p:txBody>
      </p:sp>
      <p:sp>
        <p:nvSpPr>
          <p:cNvPr id="172" name="Google Shape;172;g8bce1de822_0_0"/>
          <p:cNvSpPr txBox="1"/>
          <p:nvPr/>
        </p:nvSpPr>
        <p:spPr>
          <a:xfrm>
            <a:off x="4372400" y="2103100"/>
            <a:ext cx="3447300" cy="604500"/>
          </a:xfrm>
          <a:prstGeom prst="rect">
            <a:avLst/>
          </a:prstGeom>
          <a:solidFill>
            <a:srgbClr val="008237"/>
          </a:solidFill>
          <a:ln>
            <a:noFill/>
          </a:ln>
        </p:spPr>
        <p:txBody>
          <a:bodyPr spcFirstLastPara="1" wrap="square" lIns="121900" tIns="120000" rIns="121900" bIns="121900" anchor="t" anchorCtr="0">
            <a:noAutofit/>
          </a:bodyPr>
          <a:lstStyle/>
          <a:p>
            <a:pPr marL="0" marR="0" lvl="0" indent="0" algn="l" rtl="0">
              <a:lnSpc>
                <a:spcPct val="100000"/>
              </a:lnSpc>
              <a:spcBef>
                <a:spcPts val="0"/>
              </a:spcBef>
              <a:spcAft>
                <a:spcPts val="0"/>
              </a:spcAft>
              <a:buNone/>
            </a:pPr>
            <a:r>
              <a:rPr lang="en-GB" sz="2333" b="1" i="0" u="none" strike="noStrike" cap="none">
                <a:solidFill>
                  <a:schemeClr val="lt1"/>
                </a:solidFill>
                <a:latin typeface="Montserrat"/>
                <a:ea typeface="Montserrat"/>
                <a:cs typeface="Montserrat"/>
                <a:sym typeface="Montserrat"/>
              </a:rPr>
              <a:t>Item 2</a:t>
            </a:r>
            <a:endParaRPr/>
          </a:p>
        </p:txBody>
      </p:sp>
      <p:sp>
        <p:nvSpPr>
          <p:cNvPr id="173" name="Google Shape;173;g8bce1de822_0_0"/>
          <p:cNvSpPr txBox="1"/>
          <p:nvPr/>
        </p:nvSpPr>
        <p:spPr>
          <a:xfrm>
            <a:off x="8132825" y="1806225"/>
            <a:ext cx="3447300" cy="1178100"/>
          </a:xfrm>
          <a:prstGeom prst="rect">
            <a:avLst/>
          </a:prstGeom>
          <a:solidFill>
            <a:srgbClr val="008237"/>
          </a:solidFill>
          <a:ln>
            <a:noFill/>
          </a:ln>
        </p:spPr>
        <p:txBody>
          <a:bodyPr spcFirstLastPara="1" wrap="square" lIns="121900" tIns="120000" rIns="121900" bIns="121900" anchor="t" anchorCtr="0">
            <a:noAutofit/>
          </a:bodyPr>
          <a:lstStyle/>
          <a:p>
            <a:pPr marL="0" marR="0" lvl="0" indent="0" algn="l" rtl="0">
              <a:lnSpc>
                <a:spcPct val="100000"/>
              </a:lnSpc>
              <a:spcBef>
                <a:spcPts val="0"/>
              </a:spcBef>
              <a:spcAft>
                <a:spcPts val="0"/>
              </a:spcAft>
              <a:buNone/>
            </a:pPr>
            <a:r>
              <a:rPr lang="en-GB" sz="2333" b="1" i="0" u="none" strike="noStrike" cap="none">
                <a:solidFill>
                  <a:schemeClr val="lt1"/>
                </a:solidFill>
                <a:latin typeface="Montserrat"/>
                <a:ea typeface="Montserrat"/>
                <a:cs typeface="Montserrat"/>
                <a:sym typeface="Montserrat"/>
              </a:rPr>
              <a:t>Item 3 </a:t>
            </a:r>
            <a:endParaRPr sz="2333" b="1" i="0" u="none" strike="noStrike" cap="none">
              <a:solidFill>
                <a:schemeClr val="lt1"/>
              </a:solidFill>
              <a:latin typeface="Montserrat"/>
              <a:ea typeface="Montserrat"/>
              <a:cs typeface="Montserrat"/>
              <a:sym typeface="Montserrat"/>
            </a:endParaRPr>
          </a:p>
          <a:p>
            <a:pPr marL="0" marR="0" lvl="0" indent="0" algn="l" rtl="0">
              <a:lnSpc>
                <a:spcPct val="100000"/>
              </a:lnSpc>
              <a:spcBef>
                <a:spcPts val="0"/>
              </a:spcBef>
              <a:spcAft>
                <a:spcPts val="0"/>
              </a:spcAft>
              <a:buNone/>
            </a:pPr>
            <a:r>
              <a:rPr lang="en-GB" sz="2333" b="1" i="0" u="none" strike="noStrike" cap="none">
                <a:solidFill>
                  <a:schemeClr val="lt1"/>
                </a:solidFill>
                <a:latin typeface="Montserrat"/>
                <a:ea typeface="Montserrat"/>
                <a:cs typeface="Montserrat"/>
                <a:sym typeface="Montserrat"/>
              </a:rPr>
              <a:t>(if drawing your own shapes)</a:t>
            </a:r>
            <a:endParaRPr/>
          </a:p>
        </p:txBody>
      </p:sp>
      <p:sp>
        <p:nvSpPr>
          <p:cNvPr id="174" name="Google Shape;174;g8bce1de822_0_0"/>
          <p:cNvSpPr txBox="1"/>
          <p:nvPr/>
        </p:nvSpPr>
        <p:spPr>
          <a:xfrm>
            <a:off x="901300" y="2848025"/>
            <a:ext cx="2868600" cy="881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4000">
                <a:latin typeface="Montserrat"/>
                <a:ea typeface="Montserrat"/>
                <a:cs typeface="Montserrat"/>
                <a:sym typeface="Montserrat"/>
              </a:rPr>
              <a:t>pencil </a:t>
            </a:r>
            <a:endParaRPr sz="4000">
              <a:latin typeface="Montserrat"/>
              <a:ea typeface="Montserrat"/>
              <a:cs typeface="Montserrat"/>
              <a:sym typeface="Montserrat"/>
            </a:endParaRPr>
          </a:p>
        </p:txBody>
      </p:sp>
      <p:sp>
        <p:nvSpPr>
          <p:cNvPr id="175" name="Google Shape;175;g8bce1de822_0_0"/>
          <p:cNvSpPr txBox="1"/>
          <p:nvPr/>
        </p:nvSpPr>
        <p:spPr>
          <a:xfrm>
            <a:off x="4614988" y="2848025"/>
            <a:ext cx="2868600" cy="881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4000">
                <a:latin typeface="Montserrat"/>
                <a:ea typeface="Montserrat"/>
                <a:cs typeface="Montserrat"/>
                <a:sym typeface="Montserrat"/>
              </a:rPr>
              <a:t>paper</a:t>
            </a:r>
            <a:endParaRPr sz="4000">
              <a:latin typeface="Montserrat"/>
              <a:ea typeface="Montserrat"/>
              <a:cs typeface="Montserrat"/>
              <a:sym typeface="Montserrat"/>
            </a:endParaRPr>
          </a:p>
        </p:txBody>
      </p:sp>
      <p:pic>
        <p:nvPicPr>
          <p:cNvPr id="176" name="Google Shape;176;g8bce1de822_0_0"/>
          <p:cNvPicPr preferRelativeResize="0"/>
          <p:nvPr/>
        </p:nvPicPr>
        <p:blipFill>
          <a:blip r:embed="rId3">
            <a:alphaModFix/>
          </a:blip>
          <a:stretch>
            <a:fillRect/>
          </a:stretch>
        </p:blipFill>
        <p:spPr>
          <a:xfrm>
            <a:off x="1523826" y="3869551"/>
            <a:ext cx="1623550" cy="1578099"/>
          </a:xfrm>
          <a:prstGeom prst="rect">
            <a:avLst/>
          </a:prstGeom>
          <a:noFill/>
          <a:ln>
            <a:noFill/>
          </a:ln>
        </p:spPr>
      </p:pic>
      <p:pic>
        <p:nvPicPr>
          <p:cNvPr id="177" name="Google Shape;177;g8bce1de822_0_0"/>
          <p:cNvPicPr preferRelativeResize="0"/>
          <p:nvPr/>
        </p:nvPicPr>
        <p:blipFill>
          <a:blip r:embed="rId4">
            <a:alphaModFix/>
          </a:blip>
          <a:stretch>
            <a:fillRect/>
          </a:stretch>
        </p:blipFill>
        <p:spPr>
          <a:xfrm>
            <a:off x="5237525" y="3539050"/>
            <a:ext cx="1623550" cy="2293150"/>
          </a:xfrm>
          <a:prstGeom prst="rect">
            <a:avLst/>
          </a:prstGeom>
          <a:noFill/>
          <a:ln>
            <a:noFill/>
          </a:ln>
        </p:spPr>
      </p:pic>
      <p:sp>
        <p:nvSpPr>
          <p:cNvPr id="178" name="Google Shape;178;g8bce1de822_0_0"/>
          <p:cNvSpPr txBox="1"/>
          <p:nvPr/>
        </p:nvSpPr>
        <p:spPr>
          <a:xfrm>
            <a:off x="8328700" y="2988450"/>
            <a:ext cx="2868600" cy="1338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4000">
                <a:latin typeface="Montserrat"/>
                <a:ea typeface="Montserrat"/>
                <a:cs typeface="Montserrat"/>
                <a:sym typeface="Montserrat"/>
              </a:rPr>
              <a:t>Scissors &amp; ruler </a:t>
            </a:r>
            <a:endParaRPr sz="4000">
              <a:latin typeface="Montserrat"/>
              <a:ea typeface="Montserrat"/>
              <a:cs typeface="Montserrat"/>
              <a:sym typeface="Montserra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g8b3cec965b_0_1"/>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4</a:t>
            </a:fld>
            <a:endParaRPr/>
          </a:p>
        </p:txBody>
      </p:sp>
      <p:sp>
        <p:nvSpPr>
          <p:cNvPr id="184" name="Google Shape;184;g8b3cec965b_0_1"/>
          <p:cNvSpPr/>
          <p:nvPr/>
        </p:nvSpPr>
        <p:spPr>
          <a:xfrm>
            <a:off x="151425" y="226900"/>
            <a:ext cx="4031400" cy="881100"/>
          </a:xfrm>
          <a:prstGeom prst="rect">
            <a:avLst/>
          </a:prstGeom>
          <a:solidFill>
            <a:schemeClr val="dk1"/>
          </a:solid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4400"/>
              <a:buFont typeface="Arial"/>
              <a:buNone/>
            </a:pPr>
            <a:r>
              <a:rPr lang="en-GB" sz="4400" b="1">
                <a:solidFill>
                  <a:schemeClr val="lt1"/>
                </a:solidFill>
                <a:latin typeface="Montserrat"/>
                <a:ea typeface="Montserrat"/>
                <a:cs typeface="Montserrat"/>
                <a:sym typeface="Montserrat"/>
              </a:rPr>
              <a:t>Brain Teaser</a:t>
            </a:r>
            <a:endParaRPr sz="1400" b="0" i="0" u="none" strike="noStrike" cap="none">
              <a:solidFill>
                <a:schemeClr val="lt1"/>
              </a:solidFill>
              <a:latin typeface="Arial"/>
              <a:ea typeface="Arial"/>
              <a:cs typeface="Arial"/>
              <a:sym typeface="Arial"/>
            </a:endParaRPr>
          </a:p>
        </p:txBody>
      </p:sp>
      <p:pic>
        <p:nvPicPr>
          <p:cNvPr id="185" name="Google Shape;185;g8b3cec965b_0_1"/>
          <p:cNvPicPr preferRelativeResize="0"/>
          <p:nvPr/>
        </p:nvPicPr>
        <p:blipFill>
          <a:blip r:embed="rId3">
            <a:alphaModFix/>
          </a:blip>
          <a:stretch>
            <a:fillRect/>
          </a:stretch>
        </p:blipFill>
        <p:spPr>
          <a:xfrm>
            <a:off x="4354225" y="226900"/>
            <a:ext cx="5040075" cy="5821099"/>
          </a:xfrm>
          <a:prstGeom prst="rect">
            <a:avLst/>
          </a:prstGeom>
          <a:noFill/>
          <a:ln>
            <a:noFill/>
          </a:ln>
        </p:spPr>
      </p:pic>
      <p:sp>
        <p:nvSpPr>
          <p:cNvPr id="186" name="Google Shape;186;g8b3cec965b_0_1"/>
          <p:cNvSpPr/>
          <p:nvPr/>
        </p:nvSpPr>
        <p:spPr>
          <a:xfrm>
            <a:off x="8132575" y="890600"/>
            <a:ext cx="452700" cy="24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g8b3cec965b_0_1"/>
          <p:cNvSpPr/>
          <p:nvPr/>
        </p:nvSpPr>
        <p:spPr>
          <a:xfrm>
            <a:off x="8820150" y="2078700"/>
            <a:ext cx="452700" cy="24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g8b3cec965b_0_1"/>
          <p:cNvSpPr/>
          <p:nvPr/>
        </p:nvSpPr>
        <p:spPr>
          <a:xfrm>
            <a:off x="8132575" y="3253375"/>
            <a:ext cx="452700" cy="24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g8b3cec965b_0_1"/>
          <p:cNvSpPr/>
          <p:nvPr/>
        </p:nvSpPr>
        <p:spPr>
          <a:xfrm>
            <a:off x="8132575" y="4393200"/>
            <a:ext cx="452700" cy="24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g8b3cec965b_0_1"/>
          <p:cNvSpPr/>
          <p:nvPr/>
        </p:nvSpPr>
        <p:spPr>
          <a:xfrm>
            <a:off x="8820150" y="5587900"/>
            <a:ext cx="452700" cy="24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g8b3cec965b_0_1"/>
          <p:cNvSpPr txBox="1"/>
          <p:nvPr/>
        </p:nvSpPr>
        <p:spPr>
          <a:xfrm>
            <a:off x="777175" y="6048000"/>
            <a:ext cx="3058200" cy="24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900">
                <a:latin typeface="Montserrat"/>
                <a:ea typeface="Montserrat"/>
                <a:cs typeface="Montserrat"/>
                <a:sym typeface="Montserrat"/>
              </a:rPr>
              <a:t>Source: Mathematics Mastery</a:t>
            </a:r>
            <a:endParaRPr sz="900">
              <a:latin typeface="Montserrat"/>
              <a:ea typeface="Montserrat"/>
              <a:cs typeface="Montserrat"/>
              <a:sym typeface="Montserra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1000"/>
                                          </p:stCondLst>
                                        </p:cTn>
                                        <p:tgtEl>
                                          <p:spTgt spid="18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1000"/>
                                          </p:stCondLst>
                                        </p:cTn>
                                        <p:tgtEl>
                                          <p:spTgt spid="18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1000"/>
                                          </p:stCondLst>
                                        </p:cTn>
                                        <p:tgtEl>
                                          <p:spTgt spid="18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1000"/>
                                          </p:stCondLst>
                                        </p:cTn>
                                        <p:tgtEl>
                                          <p:spTgt spid="18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1000"/>
                                          </p:stCondLst>
                                        </p:cTn>
                                        <p:tgtEl>
                                          <p:spTgt spid="1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4"/>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5</a:t>
            </a:fld>
            <a:endParaRPr/>
          </a:p>
        </p:txBody>
      </p:sp>
      <p:sp>
        <p:nvSpPr>
          <p:cNvPr id="197" name="Google Shape;197;p4"/>
          <p:cNvSpPr/>
          <p:nvPr/>
        </p:nvSpPr>
        <p:spPr>
          <a:xfrm>
            <a:off x="398283" y="226900"/>
            <a:ext cx="4255460" cy="881075"/>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4400"/>
              <a:buFont typeface="Arial"/>
              <a:buNone/>
            </a:pPr>
            <a:r>
              <a:rPr lang="en-GB" sz="4400" b="1" i="0" u="none" strike="noStrike" cap="none">
                <a:solidFill>
                  <a:srgbClr val="131316"/>
                </a:solidFill>
                <a:latin typeface="Montserrat"/>
                <a:ea typeface="Montserrat"/>
                <a:cs typeface="Montserrat"/>
                <a:sym typeface="Montserrat"/>
              </a:rPr>
              <a:t>Star words</a:t>
            </a:r>
            <a:endParaRPr sz="1400" b="0" i="0" u="none" strike="noStrike" cap="none">
              <a:solidFill>
                <a:srgbClr val="000000"/>
              </a:solidFill>
              <a:latin typeface="Arial"/>
              <a:ea typeface="Arial"/>
              <a:cs typeface="Arial"/>
              <a:sym typeface="Arial"/>
            </a:endParaRPr>
          </a:p>
        </p:txBody>
      </p:sp>
      <p:sp>
        <p:nvSpPr>
          <p:cNvPr id="198" name="Google Shape;198;p4"/>
          <p:cNvSpPr txBox="1"/>
          <p:nvPr/>
        </p:nvSpPr>
        <p:spPr>
          <a:xfrm>
            <a:off x="866563" y="1975338"/>
            <a:ext cx="3318900" cy="2907300"/>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3500"/>
              <a:buFont typeface="Arial"/>
              <a:buNone/>
            </a:pPr>
            <a:r>
              <a:rPr lang="en-GB" sz="3500" b="0" i="0" u="none" strike="noStrike" cap="none">
                <a:solidFill>
                  <a:srgbClr val="000000"/>
                </a:solidFill>
                <a:latin typeface="Montserrat"/>
                <a:ea typeface="Montserrat"/>
                <a:cs typeface="Montserrat"/>
                <a:sym typeface="Montserrat"/>
              </a:rPr>
              <a:t>face</a:t>
            </a:r>
            <a:endParaRPr sz="3500" b="0" i="0" u="none" strike="noStrike" cap="none">
              <a:solidFill>
                <a:srgbClr val="000000"/>
              </a:solidFill>
              <a:latin typeface="Montserrat"/>
              <a:ea typeface="Montserrat"/>
              <a:cs typeface="Montserrat"/>
              <a:sym typeface="Montserrat"/>
            </a:endParaRPr>
          </a:p>
          <a:p>
            <a:pPr marL="0" marR="0" lvl="0" indent="0" algn="l" rtl="0">
              <a:lnSpc>
                <a:spcPct val="115000"/>
              </a:lnSpc>
              <a:spcBef>
                <a:spcPts val="0"/>
              </a:spcBef>
              <a:spcAft>
                <a:spcPts val="0"/>
              </a:spcAft>
              <a:buClr>
                <a:srgbClr val="000000"/>
              </a:buClr>
              <a:buSzPts val="3500"/>
              <a:buFont typeface="Arial"/>
              <a:buNone/>
            </a:pPr>
            <a:endParaRPr sz="3500" b="0" i="0" u="none" strike="noStrike" cap="none">
              <a:solidFill>
                <a:srgbClr val="000000"/>
              </a:solidFill>
              <a:latin typeface="Montserrat"/>
              <a:ea typeface="Montserrat"/>
              <a:cs typeface="Montserrat"/>
              <a:sym typeface="Montserrat"/>
            </a:endParaRPr>
          </a:p>
          <a:p>
            <a:pPr marL="0" marR="0" lvl="0" indent="0" algn="ctr" rtl="0">
              <a:lnSpc>
                <a:spcPct val="115000"/>
              </a:lnSpc>
              <a:spcBef>
                <a:spcPts val="0"/>
              </a:spcBef>
              <a:spcAft>
                <a:spcPts val="0"/>
              </a:spcAft>
              <a:buClr>
                <a:srgbClr val="000000"/>
              </a:buClr>
              <a:buSzPts val="3500"/>
              <a:buFont typeface="Arial"/>
              <a:buNone/>
            </a:pPr>
            <a:r>
              <a:rPr lang="en-GB" sz="3500" b="0" i="0" u="none" strike="noStrike" cap="none">
                <a:solidFill>
                  <a:srgbClr val="000000"/>
                </a:solidFill>
                <a:latin typeface="Montserrat"/>
                <a:ea typeface="Montserrat"/>
                <a:cs typeface="Montserrat"/>
                <a:sym typeface="Montserrat"/>
              </a:rPr>
              <a:t>vertices</a:t>
            </a:r>
            <a:endParaRPr sz="3500" b="0" i="0" u="none" strike="noStrike" cap="none">
              <a:solidFill>
                <a:srgbClr val="000000"/>
              </a:solidFill>
              <a:latin typeface="Montserrat"/>
              <a:ea typeface="Montserrat"/>
              <a:cs typeface="Montserrat"/>
              <a:sym typeface="Montserrat"/>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ontserrat"/>
              <a:ea typeface="Montserrat"/>
              <a:cs typeface="Montserrat"/>
              <a:sym typeface="Montserrat"/>
            </a:endParaRPr>
          </a:p>
        </p:txBody>
      </p:sp>
      <p:sp>
        <p:nvSpPr>
          <p:cNvPr id="199" name="Google Shape;199;p4"/>
          <p:cNvSpPr txBox="1"/>
          <p:nvPr/>
        </p:nvSpPr>
        <p:spPr>
          <a:xfrm>
            <a:off x="4128000" y="2057150"/>
            <a:ext cx="3000000" cy="3000000"/>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3500"/>
              <a:buFont typeface="Arial"/>
              <a:buNone/>
            </a:pPr>
            <a:endParaRPr sz="3500" b="0" i="0" u="none" strike="noStrike" cap="none">
              <a:solidFill>
                <a:srgbClr val="000000"/>
              </a:solidFill>
              <a:latin typeface="Montserrat"/>
              <a:ea typeface="Montserrat"/>
              <a:cs typeface="Montserrat"/>
              <a:sym typeface="Montserrat"/>
            </a:endParaRPr>
          </a:p>
          <a:p>
            <a:pPr marL="0" marR="0" lvl="0" indent="0" algn="ctr" rtl="0">
              <a:lnSpc>
                <a:spcPct val="115000"/>
              </a:lnSpc>
              <a:spcBef>
                <a:spcPts val="0"/>
              </a:spcBef>
              <a:spcAft>
                <a:spcPts val="0"/>
              </a:spcAft>
              <a:buClr>
                <a:srgbClr val="000000"/>
              </a:buClr>
              <a:buSzPts val="3500"/>
              <a:buFont typeface="Arial"/>
              <a:buNone/>
            </a:pPr>
            <a:r>
              <a:rPr lang="en-GB" sz="3500" b="0" i="0" u="none" strike="noStrike" cap="none">
                <a:solidFill>
                  <a:srgbClr val="000000"/>
                </a:solidFill>
                <a:latin typeface="Montserrat"/>
                <a:ea typeface="Montserrat"/>
                <a:cs typeface="Montserrat"/>
                <a:sym typeface="Montserrat"/>
              </a:rPr>
              <a:t>edge</a:t>
            </a:r>
            <a:endParaRPr sz="3500" b="0" i="0" u="none" strike="noStrike" cap="none">
              <a:solidFill>
                <a:srgbClr val="000000"/>
              </a:solidFill>
              <a:latin typeface="Montserrat"/>
              <a:ea typeface="Montserrat"/>
              <a:cs typeface="Montserrat"/>
              <a:sym typeface="Montserrat"/>
            </a:endParaRPr>
          </a:p>
          <a:p>
            <a:pPr marL="0" marR="0" lvl="0" indent="0" algn="ctr" rtl="0">
              <a:lnSpc>
                <a:spcPct val="115000"/>
              </a:lnSpc>
              <a:spcBef>
                <a:spcPts val="0"/>
              </a:spcBef>
              <a:spcAft>
                <a:spcPts val="0"/>
              </a:spcAft>
              <a:buClr>
                <a:srgbClr val="000000"/>
              </a:buClr>
              <a:buSzPts val="3500"/>
              <a:buFont typeface="Arial"/>
              <a:buNone/>
            </a:pPr>
            <a:endParaRPr sz="3500" b="0" i="0" u="none" strike="noStrike" cap="none">
              <a:solidFill>
                <a:srgbClr val="000000"/>
              </a:solidFill>
              <a:latin typeface="Montserrat"/>
              <a:ea typeface="Montserrat"/>
              <a:cs typeface="Montserrat"/>
              <a:sym typeface="Montserrat"/>
            </a:endParaRPr>
          </a:p>
        </p:txBody>
      </p:sp>
      <p:pic>
        <p:nvPicPr>
          <p:cNvPr id="200" name="Google Shape;200;p4"/>
          <p:cNvPicPr preferRelativeResize="0"/>
          <p:nvPr/>
        </p:nvPicPr>
        <p:blipFill rotWithShape="1">
          <a:blip r:embed="rId3">
            <a:alphaModFix/>
          </a:blip>
          <a:srcRect/>
          <a:stretch/>
        </p:blipFill>
        <p:spPr>
          <a:xfrm>
            <a:off x="1672761" y="4238675"/>
            <a:ext cx="990600" cy="904875"/>
          </a:xfrm>
          <a:prstGeom prst="rect">
            <a:avLst/>
          </a:prstGeom>
          <a:noFill/>
          <a:ln>
            <a:noFill/>
          </a:ln>
        </p:spPr>
      </p:pic>
      <p:pic>
        <p:nvPicPr>
          <p:cNvPr id="201" name="Google Shape;201;p4"/>
          <p:cNvPicPr preferRelativeResize="0"/>
          <p:nvPr/>
        </p:nvPicPr>
        <p:blipFill rotWithShape="1">
          <a:blip r:embed="rId3">
            <a:alphaModFix/>
          </a:blip>
          <a:srcRect/>
          <a:stretch/>
        </p:blipFill>
        <p:spPr>
          <a:xfrm>
            <a:off x="10160186" y="507100"/>
            <a:ext cx="990600" cy="904875"/>
          </a:xfrm>
          <a:prstGeom prst="rect">
            <a:avLst/>
          </a:prstGeom>
          <a:noFill/>
          <a:ln>
            <a:noFill/>
          </a:ln>
        </p:spPr>
      </p:pic>
      <p:pic>
        <p:nvPicPr>
          <p:cNvPr id="202" name="Google Shape;202;p4"/>
          <p:cNvPicPr preferRelativeResize="0"/>
          <p:nvPr/>
        </p:nvPicPr>
        <p:blipFill rotWithShape="1">
          <a:blip r:embed="rId3">
            <a:alphaModFix/>
          </a:blip>
          <a:srcRect/>
          <a:stretch/>
        </p:blipFill>
        <p:spPr>
          <a:xfrm>
            <a:off x="3592605" y="1411975"/>
            <a:ext cx="535400" cy="489067"/>
          </a:xfrm>
          <a:prstGeom prst="rect">
            <a:avLst/>
          </a:prstGeom>
          <a:noFill/>
          <a:ln>
            <a:noFill/>
          </a:ln>
        </p:spPr>
      </p:pic>
      <p:pic>
        <p:nvPicPr>
          <p:cNvPr id="203" name="Google Shape;203;p4"/>
          <p:cNvPicPr preferRelativeResize="0"/>
          <p:nvPr/>
        </p:nvPicPr>
        <p:blipFill rotWithShape="1">
          <a:blip r:embed="rId3">
            <a:alphaModFix/>
          </a:blip>
          <a:srcRect/>
          <a:stretch/>
        </p:blipFill>
        <p:spPr>
          <a:xfrm>
            <a:off x="6912986" y="3554750"/>
            <a:ext cx="990600" cy="904875"/>
          </a:xfrm>
          <a:prstGeom prst="rect">
            <a:avLst/>
          </a:prstGeom>
          <a:noFill/>
          <a:ln>
            <a:noFill/>
          </a:ln>
        </p:spPr>
      </p:pic>
      <p:pic>
        <p:nvPicPr>
          <p:cNvPr id="204" name="Google Shape;204;p4"/>
          <p:cNvPicPr preferRelativeResize="0"/>
          <p:nvPr/>
        </p:nvPicPr>
        <p:blipFill rotWithShape="1">
          <a:blip r:embed="rId3">
            <a:alphaModFix/>
          </a:blip>
          <a:srcRect/>
          <a:stretch/>
        </p:blipFill>
        <p:spPr>
          <a:xfrm>
            <a:off x="705194" y="1741700"/>
            <a:ext cx="424775" cy="388025"/>
          </a:xfrm>
          <a:prstGeom prst="rect">
            <a:avLst/>
          </a:prstGeom>
          <a:noFill/>
          <a:ln>
            <a:noFill/>
          </a:ln>
        </p:spPr>
      </p:pic>
      <p:pic>
        <p:nvPicPr>
          <p:cNvPr id="205" name="Google Shape;205;p4"/>
          <p:cNvPicPr preferRelativeResize="0"/>
          <p:nvPr/>
        </p:nvPicPr>
        <p:blipFill rotWithShape="1">
          <a:blip r:embed="rId3">
            <a:alphaModFix/>
          </a:blip>
          <a:srcRect/>
          <a:stretch/>
        </p:blipFill>
        <p:spPr>
          <a:xfrm>
            <a:off x="11150778" y="4268750"/>
            <a:ext cx="722800" cy="660250"/>
          </a:xfrm>
          <a:prstGeom prst="rect">
            <a:avLst/>
          </a:prstGeom>
          <a:noFill/>
          <a:ln>
            <a:noFill/>
          </a:ln>
        </p:spPr>
      </p:pic>
      <p:pic>
        <p:nvPicPr>
          <p:cNvPr id="206" name="Google Shape;206;p4"/>
          <p:cNvPicPr preferRelativeResize="0"/>
          <p:nvPr/>
        </p:nvPicPr>
        <p:blipFill rotWithShape="1">
          <a:blip r:embed="rId3">
            <a:alphaModFix/>
          </a:blip>
          <a:srcRect/>
          <a:stretch/>
        </p:blipFill>
        <p:spPr>
          <a:xfrm>
            <a:off x="5082561" y="4541025"/>
            <a:ext cx="990600" cy="904875"/>
          </a:xfrm>
          <a:prstGeom prst="rect">
            <a:avLst/>
          </a:prstGeom>
          <a:noFill/>
          <a:ln>
            <a:noFill/>
          </a:ln>
        </p:spPr>
      </p:pic>
      <p:pic>
        <p:nvPicPr>
          <p:cNvPr id="207" name="Google Shape;207;p4"/>
          <p:cNvPicPr preferRelativeResize="0"/>
          <p:nvPr/>
        </p:nvPicPr>
        <p:blipFill rotWithShape="1">
          <a:blip r:embed="rId3">
            <a:alphaModFix/>
          </a:blip>
          <a:srcRect/>
          <a:stretch/>
        </p:blipFill>
        <p:spPr>
          <a:xfrm>
            <a:off x="5779336" y="215000"/>
            <a:ext cx="990600" cy="9048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g8bbe778be0_0_64"/>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6</a:t>
            </a:fld>
            <a:endParaRPr/>
          </a:p>
        </p:txBody>
      </p:sp>
      <p:sp>
        <p:nvSpPr>
          <p:cNvPr id="213" name="Google Shape;213;g8bbe778be0_0_64"/>
          <p:cNvSpPr/>
          <p:nvPr/>
        </p:nvSpPr>
        <p:spPr>
          <a:xfrm>
            <a:off x="501775" y="450050"/>
            <a:ext cx="11524500" cy="8811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4400"/>
              <a:buFont typeface="Arial"/>
              <a:buNone/>
            </a:pPr>
            <a:r>
              <a:rPr lang="en-GB" sz="4300" b="1">
                <a:solidFill>
                  <a:srgbClr val="131316"/>
                </a:solidFill>
                <a:latin typeface="Montserrat"/>
                <a:ea typeface="Montserrat"/>
                <a:cs typeface="Montserrat"/>
                <a:sym typeface="Montserrat"/>
              </a:rPr>
              <a:t>Let’s explore</a:t>
            </a:r>
            <a:endParaRPr sz="1300" b="0" i="0" u="none" strike="noStrike" cap="none">
              <a:solidFill>
                <a:srgbClr val="000000"/>
              </a:solidFill>
              <a:latin typeface="Arial"/>
              <a:ea typeface="Arial"/>
              <a:cs typeface="Arial"/>
              <a:sym typeface="Arial"/>
            </a:endParaRPr>
          </a:p>
        </p:txBody>
      </p:sp>
      <p:sp>
        <p:nvSpPr>
          <p:cNvPr id="214" name="Google Shape;214;g8bbe778be0_0_64"/>
          <p:cNvSpPr txBox="1"/>
          <p:nvPr/>
        </p:nvSpPr>
        <p:spPr>
          <a:xfrm>
            <a:off x="2532150" y="1549113"/>
            <a:ext cx="2420400" cy="921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3500"/>
              <a:buFont typeface="Arial"/>
              <a:buNone/>
            </a:pPr>
            <a:r>
              <a:rPr lang="en-GB" sz="3500" b="0" i="0" u="none" strike="noStrike" cap="none">
                <a:solidFill>
                  <a:srgbClr val="000000"/>
                </a:solidFill>
                <a:latin typeface="Montserrat"/>
                <a:ea typeface="Montserrat"/>
                <a:cs typeface="Montserrat"/>
                <a:sym typeface="Montserrat"/>
              </a:rPr>
              <a:t>cube</a:t>
            </a:r>
            <a:r>
              <a:rPr lang="en-GB" sz="3800" b="0" i="0" u="none" strike="noStrike" cap="none">
                <a:solidFill>
                  <a:srgbClr val="000000"/>
                </a:solidFill>
                <a:latin typeface="Montserrat"/>
                <a:ea typeface="Montserrat"/>
                <a:cs typeface="Montserrat"/>
                <a:sym typeface="Montserrat"/>
              </a:rPr>
              <a:t> </a:t>
            </a:r>
            <a:endParaRPr sz="3800" b="0" i="0" u="none" strike="noStrike" cap="none">
              <a:solidFill>
                <a:srgbClr val="000000"/>
              </a:solidFill>
              <a:latin typeface="Montserrat"/>
              <a:ea typeface="Montserrat"/>
              <a:cs typeface="Montserrat"/>
              <a:sym typeface="Montserrat"/>
            </a:endParaRPr>
          </a:p>
        </p:txBody>
      </p:sp>
      <p:pic>
        <p:nvPicPr>
          <p:cNvPr id="215" name="Google Shape;215;g8bbe778be0_0_64"/>
          <p:cNvPicPr preferRelativeResize="0"/>
          <p:nvPr/>
        </p:nvPicPr>
        <p:blipFill rotWithShape="1">
          <a:blip r:embed="rId3">
            <a:alphaModFix/>
          </a:blip>
          <a:srcRect/>
          <a:stretch/>
        </p:blipFill>
        <p:spPr>
          <a:xfrm>
            <a:off x="2015400" y="2284425"/>
            <a:ext cx="2647325" cy="2604103"/>
          </a:xfrm>
          <a:prstGeom prst="rect">
            <a:avLst/>
          </a:prstGeom>
          <a:noFill/>
          <a:ln>
            <a:noFill/>
          </a:ln>
        </p:spPr>
      </p:pic>
      <p:sp>
        <p:nvSpPr>
          <p:cNvPr id="216" name="Google Shape;216;g8bbe778be0_0_64"/>
          <p:cNvSpPr txBox="1"/>
          <p:nvPr/>
        </p:nvSpPr>
        <p:spPr>
          <a:xfrm>
            <a:off x="5903975" y="369000"/>
            <a:ext cx="4860000" cy="3659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3700">
                <a:latin typeface="Montserrat"/>
                <a:ea typeface="Montserrat"/>
                <a:cs typeface="Montserrat"/>
                <a:sym typeface="Montserrat"/>
              </a:rPr>
              <a:t>What do we know? </a:t>
            </a:r>
            <a:endParaRPr sz="3700">
              <a:latin typeface="Montserrat"/>
              <a:ea typeface="Montserrat"/>
              <a:cs typeface="Montserrat"/>
              <a:sym typeface="Montserrat"/>
            </a:endParaRPr>
          </a:p>
          <a:p>
            <a:pPr marL="0" lvl="0" indent="0" algn="l" rtl="0">
              <a:lnSpc>
                <a:spcPct val="115000"/>
              </a:lnSpc>
              <a:spcBef>
                <a:spcPts val="0"/>
              </a:spcBef>
              <a:spcAft>
                <a:spcPts val="0"/>
              </a:spcAft>
              <a:buNone/>
            </a:pPr>
            <a:endParaRPr sz="3700">
              <a:latin typeface="Montserrat"/>
              <a:ea typeface="Montserrat"/>
              <a:cs typeface="Montserrat"/>
              <a:sym typeface="Montserrat"/>
            </a:endParaRPr>
          </a:p>
          <a:p>
            <a:pPr marL="0" lvl="0" indent="0" algn="l" rtl="0">
              <a:lnSpc>
                <a:spcPct val="115000"/>
              </a:lnSpc>
              <a:spcBef>
                <a:spcPts val="0"/>
              </a:spcBef>
              <a:spcAft>
                <a:spcPts val="0"/>
              </a:spcAft>
              <a:buNone/>
            </a:pPr>
            <a:r>
              <a:rPr lang="en-GB" sz="3500">
                <a:latin typeface="Montserrat"/>
                <a:ea typeface="Montserrat"/>
                <a:cs typeface="Montserrat"/>
                <a:sym typeface="Montserrat"/>
              </a:rPr>
              <a:t>The cube is a type of cuboid. </a:t>
            </a:r>
            <a:endParaRPr sz="3500">
              <a:latin typeface="Montserrat"/>
              <a:ea typeface="Montserrat"/>
              <a:cs typeface="Montserrat"/>
              <a:sym typeface="Montserrat"/>
            </a:endParaRPr>
          </a:p>
          <a:p>
            <a:pPr marL="0" lvl="0" indent="0" algn="l" rtl="0">
              <a:lnSpc>
                <a:spcPct val="115000"/>
              </a:lnSpc>
              <a:spcBef>
                <a:spcPts val="0"/>
              </a:spcBef>
              <a:spcAft>
                <a:spcPts val="0"/>
              </a:spcAft>
              <a:buNone/>
            </a:pPr>
            <a:r>
              <a:rPr lang="en-GB" sz="3500">
                <a:latin typeface="Montserrat"/>
                <a:ea typeface="Montserrat"/>
                <a:cs typeface="Montserrat"/>
                <a:sym typeface="Montserrat"/>
              </a:rPr>
              <a:t>It has six </a:t>
            </a:r>
            <a:r>
              <a:rPr lang="en-GB" sz="3500">
                <a:solidFill>
                  <a:srgbClr val="0000FF"/>
                </a:solidFill>
                <a:latin typeface="Montserrat"/>
                <a:ea typeface="Montserrat"/>
                <a:cs typeface="Montserrat"/>
                <a:sym typeface="Montserrat"/>
              </a:rPr>
              <a:t>faces</a:t>
            </a:r>
            <a:r>
              <a:rPr lang="en-GB" sz="3500">
                <a:latin typeface="Montserrat"/>
                <a:ea typeface="Montserrat"/>
                <a:cs typeface="Montserrat"/>
                <a:sym typeface="Montserrat"/>
              </a:rPr>
              <a:t>. </a:t>
            </a:r>
            <a:endParaRPr sz="3500">
              <a:latin typeface="Montserrat"/>
              <a:ea typeface="Montserrat"/>
              <a:cs typeface="Montserrat"/>
              <a:sym typeface="Montserrat"/>
            </a:endParaRPr>
          </a:p>
          <a:p>
            <a:pPr marL="0" lvl="0" indent="0" algn="l" rtl="0">
              <a:lnSpc>
                <a:spcPct val="115000"/>
              </a:lnSpc>
              <a:spcBef>
                <a:spcPts val="0"/>
              </a:spcBef>
              <a:spcAft>
                <a:spcPts val="0"/>
              </a:spcAft>
              <a:buNone/>
            </a:pPr>
            <a:r>
              <a:rPr lang="en-GB" sz="3500">
                <a:latin typeface="Montserrat"/>
                <a:ea typeface="Montserrat"/>
                <a:cs typeface="Montserrat"/>
                <a:sym typeface="Montserrat"/>
              </a:rPr>
              <a:t>Its faces are square. </a:t>
            </a:r>
            <a:endParaRPr sz="3500">
              <a:latin typeface="Montserrat"/>
              <a:ea typeface="Montserrat"/>
              <a:cs typeface="Montserrat"/>
              <a:sym typeface="Montserrat"/>
            </a:endParaRPr>
          </a:p>
          <a:p>
            <a:pPr marL="0" lvl="0" indent="0" algn="l" rtl="0">
              <a:lnSpc>
                <a:spcPct val="115000"/>
              </a:lnSpc>
              <a:spcBef>
                <a:spcPts val="0"/>
              </a:spcBef>
              <a:spcAft>
                <a:spcPts val="0"/>
              </a:spcAft>
              <a:buNone/>
            </a:pPr>
            <a:r>
              <a:rPr lang="en-GB" sz="3500">
                <a:latin typeface="Montserrat"/>
                <a:ea typeface="Montserrat"/>
                <a:cs typeface="Montserrat"/>
                <a:sym typeface="Montserrat"/>
              </a:rPr>
              <a:t>It has eight </a:t>
            </a:r>
            <a:r>
              <a:rPr lang="en-GB" sz="3500">
                <a:solidFill>
                  <a:srgbClr val="0000FF"/>
                </a:solidFill>
                <a:latin typeface="Montserrat"/>
                <a:ea typeface="Montserrat"/>
                <a:cs typeface="Montserrat"/>
                <a:sym typeface="Montserrat"/>
              </a:rPr>
              <a:t>vertices</a:t>
            </a:r>
            <a:r>
              <a:rPr lang="en-GB" sz="3500">
                <a:latin typeface="Montserrat"/>
                <a:ea typeface="Montserrat"/>
                <a:cs typeface="Montserrat"/>
                <a:sym typeface="Montserrat"/>
              </a:rPr>
              <a:t>.</a:t>
            </a:r>
            <a:endParaRPr sz="3500">
              <a:latin typeface="Montserrat"/>
              <a:ea typeface="Montserrat"/>
              <a:cs typeface="Montserrat"/>
              <a:sym typeface="Montserrat"/>
            </a:endParaRPr>
          </a:p>
          <a:p>
            <a:pPr marL="0" lvl="0" indent="0" algn="l" rtl="0">
              <a:lnSpc>
                <a:spcPct val="115000"/>
              </a:lnSpc>
              <a:spcBef>
                <a:spcPts val="0"/>
              </a:spcBef>
              <a:spcAft>
                <a:spcPts val="0"/>
              </a:spcAft>
              <a:buNone/>
            </a:pPr>
            <a:r>
              <a:rPr lang="en-GB" sz="3500">
                <a:latin typeface="Montserrat"/>
                <a:ea typeface="Montserrat"/>
                <a:cs typeface="Montserrat"/>
                <a:sym typeface="Montserrat"/>
              </a:rPr>
              <a:t>What are we missing?</a:t>
            </a:r>
            <a:endParaRPr sz="3500">
              <a:latin typeface="Montserrat"/>
              <a:ea typeface="Montserrat"/>
              <a:cs typeface="Montserrat"/>
              <a:sym typeface="Montserrat"/>
            </a:endParaRPr>
          </a:p>
          <a:p>
            <a:pPr marL="0" lvl="0" indent="0" algn="l" rtl="0">
              <a:lnSpc>
                <a:spcPct val="115000"/>
              </a:lnSpc>
              <a:spcBef>
                <a:spcPts val="0"/>
              </a:spcBef>
              <a:spcAft>
                <a:spcPts val="0"/>
              </a:spcAft>
              <a:buNone/>
            </a:pPr>
            <a:endParaRPr sz="2300">
              <a:latin typeface="Montserrat"/>
              <a:ea typeface="Montserrat"/>
              <a:cs typeface="Montserrat"/>
              <a:sym typeface="Montserrat"/>
            </a:endParaRPr>
          </a:p>
        </p:txBody>
      </p:sp>
      <p:sp>
        <p:nvSpPr>
          <p:cNvPr id="217" name="Google Shape;217;g8bbe778be0_0_64"/>
          <p:cNvSpPr txBox="1"/>
          <p:nvPr/>
        </p:nvSpPr>
        <p:spPr>
          <a:xfrm>
            <a:off x="501775" y="5933125"/>
            <a:ext cx="3058200" cy="24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900">
                <a:latin typeface="Montserrat"/>
                <a:ea typeface="Montserrat"/>
                <a:cs typeface="Montserrat"/>
                <a:sym typeface="Montserrat"/>
              </a:rPr>
              <a:t>Source: Mathematics Mastery</a:t>
            </a:r>
            <a:endParaRPr sz="900">
              <a:latin typeface="Montserrat"/>
              <a:ea typeface="Montserrat"/>
              <a:cs typeface="Montserrat"/>
              <a:sym typeface="Montserra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8b3cec965b_0_28"/>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7</a:t>
            </a:fld>
            <a:endParaRPr/>
          </a:p>
        </p:txBody>
      </p:sp>
      <p:sp>
        <p:nvSpPr>
          <p:cNvPr id="223" name="Google Shape;223;g8b3cec965b_0_28"/>
          <p:cNvSpPr/>
          <p:nvPr/>
        </p:nvSpPr>
        <p:spPr>
          <a:xfrm>
            <a:off x="501775" y="450050"/>
            <a:ext cx="11524500" cy="8811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4400"/>
              <a:buFont typeface="Arial"/>
              <a:buNone/>
            </a:pPr>
            <a:r>
              <a:rPr lang="en-GB" sz="4300" b="1">
                <a:solidFill>
                  <a:srgbClr val="131316"/>
                </a:solidFill>
                <a:latin typeface="Montserrat"/>
                <a:ea typeface="Montserrat"/>
                <a:cs typeface="Montserrat"/>
                <a:sym typeface="Montserrat"/>
              </a:rPr>
              <a:t>Let’s explore</a:t>
            </a:r>
            <a:endParaRPr sz="1300" b="0" i="0" u="none" strike="noStrike" cap="none">
              <a:solidFill>
                <a:srgbClr val="000000"/>
              </a:solidFill>
              <a:latin typeface="Arial"/>
              <a:ea typeface="Arial"/>
              <a:cs typeface="Arial"/>
              <a:sym typeface="Arial"/>
            </a:endParaRPr>
          </a:p>
        </p:txBody>
      </p:sp>
      <p:sp>
        <p:nvSpPr>
          <p:cNvPr id="224" name="Google Shape;224;g8b3cec965b_0_28"/>
          <p:cNvSpPr txBox="1"/>
          <p:nvPr/>
        </p:nvSpPr>
        <p:spPr>
          <a:xfrm>
            <a:off x="2532150" y="1549113"/>
            <a:ext cx="2420400" cy="921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3500"/>
              <a:buFont typeface="Arial"/>
              <a:buNone/>
            </a:pPr>
            <a:r>
              <a:rPr lang="en-GB" sz="3500" b="0" i="0" u="none" strike="noStrike" cap="none">
                <a:solidFill>
                  <a:srgbClr val="000000"/>
                </a:solidFill>
                <a:latin typeface="Montserrat"/>
                <a:ea typeface="Montserrat"/>
                <a:cs typeface="Montserrat"/>
                <a:sym typeface="Montserrat"/>
              </a:rPr>
              <a:t>cube</a:t>
            </a:r>
            <a:r>
              <a:rPr lang="en-GB" sz="3800" b="0" i="0" u="none" strike="noStrike" cap="none">
                <a:solidFill>
                  <a:srgbClr val="000000"/>
                </a:solidFill>
                <a:latin typeface="Montserrat"/>
                <a:ea typeface="Montserrat"/>
                <a:cs typeface="Montserrat"/>
                <a:sym typeface="Montserrat"/>
              </a:rPr>
              <a:t> </a:t>
            </a:r>
            <a:endParaRPr sz="3800" b="0" i="0" u="none" strike="noStrike" cap="none">
              <a:solidFill>
                <a:srgbClr val="000000"/>
              </a:solidFill>
              <a:latin typeface="Montserrat"/>
              <a:ea typeface="Montserrat"/>
              <a:cs typeface="Montserrat"/>
              <a:sym typeface="Montserrat"/>
            </a:endParaRPr>
          </a:p>
        </p:txBody>
      </p:sp>
      <p:pic>
        <p:nvPicPr>
          <p:cNvPr id="225" name="Google Shape;225;g8b3cec965b_0_28"/>
          <p:cNvPicPr preferRelativeResize="0"/>
          <p:nvPr/>
        </p:nvPicPr>
        <p:blipFill rotWithShape="1">
          <a:blip r:embed="rId3">
            <a:alphaModFix/>
          </a:blip>
          <a:srcRect/>
          <a:stretch/>
        </p:blipFill>
        <p:spPr>
          <a:xfrm>
            <a:off x="2015400" y="2284425"/>
            <a:ext cx="2647325" cy="2604103"/>
          </a:xfrm>
          <a:prstGeom prst="rect">
            <a:avLst/>
          </a:prstGeom>
          <a:noFill/>
          <a:ln>
            <a:noFill/>
          </a:ln>
        </p:spPr>
      </p:pic>
      <p:sp>
        <p:nvSpPr>
          <p:cNvPr id="226" name="Google Shape;226;g8b3cec965b_0_28"/>
          <p:cNvSpPr txBox="1"/>
          <p:nvPr/>
        </p:nvSpPr>
        <p:spPr>
          <a:xfrm>
            <a:off x="5841875" y="1756775"/>
            <a:ext cx="4860000" cy="3659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3700">
                <a:latin typeface="Montserrat"/>
                <a:ea typeface="Montserrat"/>
                <a:cs typeface="Montserrat"/>
                <a:sym typeface="Montserrat"/>
              </a:rPr>
              <a:t>Ah! The edges! </a:t>
            </a:r>
            <a:endParaRPr sz="3700">
              <a:latin typeface="Montserrat"/>
              <a:ea typeface="Montserrat"/>
              <a:cs typeface="Montserrat"/>
              <a:sym typeface="Montserrat"/>
            </a:endParaRPr>
          </a:p>
          <a:p>
            <a:pPr marL="0" lvl="0" indent="0" algn="l" rtl="0">
              <a:lnSpc>
                <a:spcPct val="115000"/>
              </a:lnSpc>
              <a:spcBef>
                <a:spcPts val="0"/>
              </a:spcBef>
              <a:spcAft>
                <a:spcPts val="0"/>
              </a:spcAft>
              <a:buNone/>
            </a:pPr>
            <a:r>
              <a:rPr lang="en-GB" sz="3700">
                <a:latin typeface="Montserrat"/>
                <a:ea typeface="Montserrat"/>
                <a:cs typeface="Montserrat"/>
                <a:sym typeface="Montserrat"/>
              </a:rPr>
              <a:t>Hmmmm, what is an </a:t>
            </a:r>
            <a:r>
              <a:rPr lang="en-GB" sz="3700">
                <a:solidFill>
                  <a:srgbClr val="0000FF"/>
                </a:solidFill>
                <a:latin typeface="Montserrat"/>
                <a:ea typeface="Montserrat"/>
                <a:cs typeface="Montserrat"/>
                <a:sym typeface="Montserrat"/>
              </a:rPr>
              <a:t>edge</a:t>
            </a:r>
            <a:r>
              <a:rPr lang="en-GB" sz="3700">
                <a:latin typeface="Montserrat"/>
                <a:ea typeface="Montserrat"/>
                <a:cs typeface="Montserrat"/>
                <a:sym typeface="Montserrat"/>
              </a:rPr>
              <a:t>? </a:t>
            </a:r>
            <a:endParaRPr sz="3700">
              <a:latin typeface="Montserrat"/>
              <a:ea typeface="Montserrat"/>
              <a:cs typeface="Montserrat"/>
              <a:sym typeface="Montserrat"/>
            </a:endParaRPr>
          </a:p>
          <a:p>
            <a:pPr marL="0" lvl="0" indent="0" algn="l" rtl="0">
              <a:lnSpc>
                <a:spcPct val="115000"/>
              </a:lnSpc>
              <a:spcBef>
                <a:spcPts val="0"/>
              </a:spcBef>
              <a:spcAft>
                <a:spcPts val="0"/>
              </a:spcAft>
              <a:buNone/>
            </a:pPr>
            <a:endParaRPr sz="2300">
              <a:latin typeface="Montserrat"/>
              <a:ea typeface="Montserrat"/>
              <a:cs typeface="Montserrat"/>
              <a:sym typeface="Montserrat"/>
            </a:endParaRPr>
          </a:p>
        </p:txBody>
      </p:sp>
      <p:sp>
        <p:nvSpPr>
          <p:cNvPr id="227" name="Google Shape;227;g8b3cec965b_0_28"/>
          <p:cNvSpPr txBox="1"/>
          <p:nvPr/>
        </p:nvSpPr>
        <p:spPr>
          <a:xfrm>
            <a:off x="413600" y="5933125"/>
            <a:ext cx="3058200" cy="36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latin typeface="Montserrat"/>
                <a:ea typeface="Montserrat"/>
                <a:cs typeface="Montserrat"/>
                <a:sym typeface="Montserrat"/>
              </a:rPr>
              <a:t>Source: Mathematics Mastery</a:t>
            </a:r>
            <a:endParaRPr sz="1100">
              <a:latin typeface="Montserrat"/>
              <a:ea typeface="Montserrat"/>
              <a:cs typeface="Montserrat"/>
              <a:sym typeface="Montserra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g8b3cec965b_0_18"/>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8</a:t>
            </a:fld>
            <a:endParaRPr/>
          </a:p>
        </p:txBody>
      </p:sp>
      <p:sp>
        <p:nvSpPr>
          <p:cNvPr id="233" name="Google Shape;233;g8b3cec965b_0_18"/>
          <p:cNvSpPr/>
          <p:nvPr/>
        </p:nvSpPr>
        <p:spPr>
          <a:xfrm>
            <a:off x="501775" y="450050"/>
            <a:ext cx="11524500" cy="8811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4400"/>
              <a:buFont typeface="Arial"/>
              <a:buNone/>
            </a:pPr>
            <a:r>
              <a:rPr lang="en-GB" sz="4300" b="1">
                <a:solidFill>
                  <a:srgbClr val="131316"/>
                </a:solidFill>
                <a:latin typeface="Montserrat"/>
                <a:ea typeface="Montserrat"/>
                <a:cs typeface="Montserrat"/>
                <a:sym typeface="Montserrat"/>
              </a:rPr>
              <a:t>Your turn! </a:t>
            </a:r>
            <a:endParaRPr sz="1300" b="0" i="0" u="none" strike="noStrike" cap="none">
              <a:solidFill>
                <a:srgbClr val="000000"/>
              </a:solidFill>
              <a:latin typeface="Arial"/>
              <a:ea typeface="Arial"/>
              <a:cs typeface="Arial"/>
              <a:sym typeface="Arial"/>
            </a:endParaRPr>
          </a:p>
        </p:txBody>
      </p:sp>
      <p:sp>
        <p:nvSpPr>
          <p:cNvPr id="234" name="Google Shape;234;g8b3cec965b_0_18"/>
          <p:cNvSpPr txBox="1"/>
          <p:nvPr/>
        </p:nvSpPr>
        <p:spPr>
          <a:xfrm>
            <a:off x="1611375" y="1737900"/>
            <a:ext cx="2420400" cy="921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3500"/>
              <a:buFont typeface="Arial"/>
              <a:buNone/>
            </a:pPr>
            <a:r>
              <a:rPr lang="en-GB" sz="3500" b="0" i="0" u="none" strike="noStrike" cap="none">
                <a:solidFill>
                  <a:srgbClr val="000000"/>
                </a:solidFill>
                <a:latin typeface="Montserrat"/>
                <a:ea typeface="Montserrat"/>
                <a:cs typeface="Montserrat"/>
                <a:sym typeface="Montserrat"/>
              </a:rPr>
              <a:t>cuboid</a:t>
            </a:r>
            <a:r>
              <a:rPr lang="en-GB" sz="3800" b="0" i="0" u="none" strike="noStrike" cap="none">
                <a:solidFill>
                  <a:srgbClr val="000000"/>
                </a:solidFill>
                <a:latin typeface="Montserrat"/>
                <a:ea typeface="Montserrat"/>
                <a:cs typeface="Montserrat"/>
                <a:sym typeface="Montserrat"/>
              </a:rPr>
              <a:t> </a:t>
            </a:r>
            <a:endParaRPr sz="3800" b="0" i="0" u="none" strike="noStrike" cap="none">
              <a:solidFill>
                <a:srgbClr val="000000"/>
              </a:solidFill>
              <a:latin typeface="Montserrat"/>
              <a:ea typeface="Montserrat"/>
              <a:cs typeface="Montserrat"/>
              <a:sym typeface="Montserrat"/>
            </a:endParaRPr>
          </a:p>
        </p:txBody>
      </p:sp>
      <p:pic>
        <p:nvPicPr>
          <p:cNvPr id="235" name="Google Shape;235;g8b3cec965b_0_18"/>
          <p:cNvPicPr preferRelativeResize="0"/>
          <p:nvPr/>
        </p:nvPicPr>
        <p:blipFill rotWithShape="1">
          <a:blip r:embed="rId3">
            <a:alphaModFix/>
          </a:blip>
          <a:srcRect/>
          <a:stretch/>
        </p:blipFill>
        <p:spPr>
          <a:xfrm>
            <a:off x="1444701" y="2885439"/>
            <a:ext cx="2753750" cy="1951375"/>
          </a:xfrm>
          <a:prstGeom prst="rect">
            <a:avLst/>
          </a:prstGeom>
          <a:noFill/>
          <a:ln>
            <a:noFill/>
          </a:ln>
        </p:spPr>
      </p:pic>
      <p:sp>
        <p:nvSpPr>
          <p:cNvPr id="236" name="Google Shape;236;g8b3cec965b_0_18"/>
          <p:cNvSpPr txBox="1"/>
          <p:nvPr/>
        </p:nvSpPr>
        <p:spPr>
          <a:xfrm>
            <a:off x="5361175" y="1331150"/>
            <a:ext cx="6098700" cy="4634400"/>
          </a:xfrm>
          <a:prstGeom prst="rect">
            <a:avLst/>
          </a:prstGeom>
          <a:no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3700">
                <a:latin typeface="Montserrat"/>
                <a:ea typeface="Montserrat"/>
                <a:cs typeface="Montserrat"/>
                <a:sym typeface="Montserrat"/>
              </a:rPr>
              <a:t>The cuboid has 6 </a:t>
            </a:r>
            <a:r>
              <a:rPr lang="en-GB" sz="3700">
                <a:solidFill>
                  <a:srgbClr val="0000FF"/>
                </a:solidFill>
                <a:latin typeface="Montserrat"/>
                <a:ea typeface="Montserrat"/>
                <a:cs typeface="Montserrat"/>
                <a:sym typeface="Montserrat"/>
              </a:rPr>
              <a:t>faces</a:t>
            </a:r>
            <a:r>
              <a:rPr lang="en-GB" sz="3700">
                <a:latin typeface="Montserrat"/>
                <a:ea typeface="Montserrat"/>
                <a:cs typeface="Montserrat"/>
                <a:sym typeface="Montserrat"/>
              </a:rPr>
              <a:t>. </a:t>
            </a:r>
            <a:endParaRPr sz="3700">
              <a:latin typeface="Montserrat"/>
              <a:ea typeface="Montserrat"/>
              <a:cs typeface="Montserrat"/>
              <a:sym typeface="Montserrat"/>
            </a:endParaRPr>
          </a:p>
          <a:p>
            <a:pPr marL="0" lvl="0" indent="0" algn="l" rtl="0">
              <a:lnSpc>
                <a:spcPct val="115000"/>
              </a:lnSpc>
              <a:spcBef>
                <a:spcPts val="0"/>
              </a:spcBef>
              <a:spcAft>
                <a:spcPts val="0"/>
              </a:spcAft>
              <a:buNone/>
            </a:pPr>
            <a:r>
              <a:rPr lang="en-GB" sz="3700">
                <a:latin typeface="Montserrat"/>
                <a:ea typeface="Montserrat"/>
                <a:cs typeface="Montserrat"/>
                <a:sym typeface="Montserrat"/>
              </a:rPr>
              <a:t>Its faces are square      and rectangle shapes. </a:t>
            </a:r>
            <a:endParaRPr sz="3700">
              <a:latin typeface="Montserrat"/>
              <a:ea typeface="Montserrat"/>
              <a:cs typeface="Montserrat"/>
              <a:sym typeface="Montserrat"/>
            </a:endParaRPr>
          </a:p>
          <a:p>
            <a:pPr marL="0" lvl="0" indent="0" algn="l" rtl="0">
              <a:lnSpc>
                <a:spcPct val="115000"/>
              </a:lnSpc>
              <a:spcBef>
                <a:spcPts val="0"/>
              </a:spcBef>
              <a:spcAft>
                <a:spcPts val="0"/>
              </a:spcAft>
              <a:buNone/>
            </a:pPr>
            <a:r>
              <a:rPr lang="en-GB" sz="3700">
                <a:latin typeface="Montserrat"/>
                <a:ea typeface="Montserrat"/>
                <a:cs typeface="Montserrat"/>
                <a:sym typeface="Montserrat"/>
              </a:rPr>
              <a:t>It has 8 </a:t>
            </a:r>
            <a:r>
              <a:rPr lang="en-GB" sz="3700">
                <a:solidFill>
                  <a:srgbClr val="0000FF"/>
                </a:solidFill>
                <a:latin typeface="Montserrat"/>
                <a:ea typeface="Montserrat"/>
                <a:cs typeface="Montserrat"/>
                <a:sym typeface="Montserrat"/>
              </a:rPr>
              <a:t>vertices</a:t>
            </a:r>
            <a:r>
              <a:rPr lang="en-GB" sz="3700">
                <a:latin typeface="Montserrat"/>
                <a:ea typeface="Montserrat"/>
                <a:cs typeface="Montserrat"/>
                <a:sym typeface="Montserrat"/>
              </a:rPr>
              <a:t>. </a:t>
            </a:r>
            <a:endParaRPr sz="3700">
              <a:latin typeface="Montserrat"/>
              <a:ea typeface="Montserrat"/>
              <a:cs typeface="Montserrat"/>
              <a:sym typeface="Montserrat"/>
            </a:endParaRPr>
          </a:p>
          <a:p>
            <a:pPr marL="0" lvl="0" indent="0" algn="l" rtl="0">
              <a:lnSpc>
                <a:spcPct val="115000"/>
              </a:lnSpc>
              <a:spcBef>
                <a:spcPts val="0"/>
              </a:spcBef>
              <a:spcAft>
                <a:spcPts val="0"/>
              </a:spcAft>
              <a:buNone/>
            </a:pPr>
            <a:r>
              <a:rPr lang="en-GB" sz="3700">
                <a:latin typeface="Montserrat"/>
                <a:ea typeface="Montserrat"/>
                <a:cs typeface="Montserrat"/>
                <a:sym typeface="Montserrat"/>
              </a:rPr>
              <a:t>It has 12 </a:t>
            </a:r>
            <a:r>
              <a:rPr lang="en-GB" sz="3700">
                <a:solidFill>
                  <a:srgbClr val="0000FF"/>
                </a:solidFill>
                <a:latin typeface="Montserrat"/>
                <a:ea typeface="Montserrat"/>
                <a:cs typeface="Montserrat"/>
                <a:sym typeface="Montserrat"/>
              </a:rPr>
              <a:t>edges</a:t>
            </a:r>
            <a:r>
              <a:rPr lang="en-GB" sz="3700">
                <a:latin typeface="Montserrat"/>
                <a:ea typeface="Montserrat"/>
                <a:cs typeface="Montserrat"/>
                <a:sym typeface="Montserrat"/>
              </a:rPr>
              <a:t>.</a:t>
            </a:r>
            <a:endParaRPr sz="3700">
              <a:latin typeface="Montserrat"/>
              <a:ea typeface="Montserrat"/>
              <a:cs typeface="Montserrat"/>
              <a:sym typeface="Montserrat"/>
            </a:endParaRPr>
          </a:p>
        </p:txBody>
      </p:sp>
      <p:sp>
        <p:nvSpPr>
          <p:cNvPr id="237" name="Google Shape;237;g8b3cec965b_0_18"/>
          <p:cNvSpPr/>
          <p:nvPr/>
        </p:nvSpPr>
        <p:spPr>
          <a:xfrm>
            <a:off x="9024475" y="1479175"/>
            <a:ext cx="534900" cy="478200"/>
          </a:xfrm>
          <a:prstGeom prst="rect">
            <a:avLst/>
          </a:prstGeom>
          <a:solidFill>
            <a:srgbClr val="FFFFFF"/>
          </a:solidFill>
          <a:ln w="9525"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g8b3cec965b_0_18"/>
          <p:cNvSpPr/>
          <p:nvPr/>
        </p:nvSpPr>
        <p:spPr>
          <a:xfrm>
            <a:off x="8214850" y="2198700"/>
            <a:ext cx="1878900" cy="478200"/>
          </a:xfrm>
          <a:prstGeom prst="rect">
            <a:avLst/>
          </a:prstGeom>
          <a:solidFill>
            <a:srgbClr val="FFFFFF"/>
          </a:solidFill>
          <a:ln w="9525"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g8b3cec965b_0_18"/>
          <p:cNvSpPr/>
          <p:nvPr/>
        </p:nvSpPr>
        <p:spPr>
          <a:xfrm>
            <a:off x="6377150" y="2799325"/>
            <a:ext cx="2420400" cy="478200"/>
          </a:xfrm>
          <a:prstGeom prst="rect">
            <a:avLst/>
          </a:prstGeom>
          <a:solidFill>
            <a:srgbClr val="FFFFFF"/>
          </a:solidFill>
          <a:ln w="9525"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g8b3cec965b_0_18"/>
          <p:cNvSpPr/>
          <p:nvPr/>
        </p:nvSpPr>
        <p:spPr>
          <a:xfrm>
            <a:off x="6771350" y="3424525"/>
            <a:ext cx="469800" cy="478200"/>
          </a:xfrm>
          <a:prstGeom prst="rect">
            <a:avLst/>
          </a:prstGeom>
          <a:solidFill>
            <a:srgbClr val="FFFFFF"/>
          </a:solidFill>
          <a:ln w="9525"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g8b3cec965b_0_18"/>
          <p:cNvSpPr/>
          <p:nvPr/>
        </p:nvSpPr>
        <p:spPr>
          <a:xfrm>
            <a:off x="6771350" y="4049725"/>
            <a:ext cx="534900" cy="478200"/>
          </a:xfrm>
          <a:prstGeom prst="rect">
            <a:avLst/>
          </a:prstGeom>
          <a:solidFill>
            <a:srgbClr val="FFFFFF"/>
          </a:solidFill>
          <a:ln w="9525"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g8b3cec965b_0_18"/>
          <p:cNvSpPr txBox="1"/>
          <p:nvPr/>
        </p:nvSpPr>
        <p:spPr>
          <a:xfrm>
            <a:off x="501775" y="5965550"/>
            <a:ext cx="3058200" cy="36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latin typeface="Montserrat"/>
                <a:ea typeface="Montserrat"/>
                <a:cs typeface="Montserrat"/>
                <a:sym typeface="Montserrat"/>
              </a:rPr>
              <a:t>Source: Mathematics Mastery</a:t>
            </a:r>
            <a:endParaRPr sz="1200">
              <a:latin typeface="Montserrat"/>
              <a:ea typeface="Montserrat"/>
              <a:cs typeface="Montserrat"/>
              <a:sym typeface="Montserra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2" fill="hold" nodeType="clickEffect">
                                  <p:stCondLst>
                                    <p:cond delay="0"/>
                                  </p:stCondLst>
                                  <p:childTnLst>
                                    <p:anim calcmode="lin" valueType="num">
                                      <p:cBhvr additive="base">
                                        <p:cTn id="6" dur="1000"/>
                                        <p:tgtEl>
                                          <p:spTgt spid="237"/>
                                        </p:tgtEl>
                                        <p:attrNameLst>
                                          <p:attrName>ppt_x</p:attrName>
                                        </p:attrNameLst>
                                      </p:cBhvr>
                                      <p:tavLst>
                                        <p:tav tm="0">
                                          <p:val>
                                            <p:strVal val="#ppt_x"/>
                                          </p:val>
                                        </p:tav>
                                        <p:tav tm="100000">
                                          <p:val>
                                            <p:strVal val="#ppt_x+1"/>
                                          </p:val>
                                        </p:tav>
                                      </p:tavLst>
                                    </p:anim>
                                    <p:set>
                                      <p:cBhvr>
                                        <p:cTn id="7" dur="1" fill="hold">
                                          <p:stCondLst>
                                            <p:cond delay="1000"/>
                                          </p:stCondLst>
                                        </p:cTn>
                                        <p:tgtEl>
                                          <p:spTgt spid="23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 presetClass="exit" presetSubtype="2" fill="hold" nodeType="clickEffect">
                                  <p:stCondLst>
                                    <p:cond delay="0"/>
                                  </p:stCondLst>
                                  <p:childTnLst>
                                    <p:anim calcmode="lin" valueType="num">
                                      <p:cBhvr additive="base">
                                        <p:cTn id="11" dur="1000"/>
                                        <p:tgtEl>
                                          <p:spTgt spid="238"/>
                                        </p:tgtEl>
                                        <p:attrNameLst>
                                          <p:attrName>ppt_x</p:attrName>
                                        </p:attrNameLst>
                                      </p:cBhvr>
                                      <p:tavLst>
                                        <p:tav tm="0">
                                          <p:val>
                                            <p:strVal val="#ppt_x"/>
                                          </p:val>
                                        </p:tav>
                                        <p:tav tm="100000">
                                          <p:val>
                                            <p:strVal val="#ppt_x+1"/>
                                          </p:val>
                                        </p:tav>
                                      </p:tavLst>
                                    </p:anim>
                                    <p:set>
                                      <p:cBhvr>
                                        <p:cTn id="12" dur="1" fill="hold">
                                          <p:stCondLst>
                                            <p:cond delay="1000"/>
                                          </p:stCondLst>
                                        </p:cTn>
                                        <p:tgtEl>
                                          <p:spTgt spid="23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xit" presetSubtype="2" fill="hold" nodeType="clickEffect">
                                  <p:stCondLst>
                                    <p:cond delay="0"/>
                                  </p:stCondLst>
                                  <p:childTnLst>
                                    <p:anim calcmode="lin" valueType="num">
                                      <p:cBhvr additive="base">
                                        <p:cTn id="16" dur="1000"/>
                                        <p:tgtEl>
                                          <p:spTgt spid="239"/>
                                        </p:tgtEl>
                                        <p:attrNameLst>
                                          <p:attrName>ppt_x</p:attrName>
                                        </p:attrNameLst>
                                      </p:cBhvr>
                                      <p:tavLst>
                                        <p:tav tm="0">
                                          <p:val>
                                            <p:strVal val="#ppt_x"/>
                                          </p:val>
                                        </p:tav>
                                        <p:tav tm="100000">
                                          <p:val>
                                            <p:strVal val="#ppt_x+1"/>
                                          </p:val>
                                        </p:tav>
                                      </p:tavLst>
                                    </p:anim>
                                    <p:set>
                                      <p:cBhvr>
                                        <p:cTn id="17" dur="1" fill="hold">
                                          <p:stCondLst>
                                            <p:cond delay="1000"/>
                                          </p:stCondLst>
                                        </p:cTn>
                                        <p:tgtEl>
                                          <p:spTgt spid="23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 presetClass="exit" presetSubtype="2" fill="hold" nodeType="clickEffect">
                                  <p:stCondLst>
                                    <p:cond delay="0"/>
                                  </p:stCondLst>
                                  <p:childTnLst>
                                    <p:anim calcmode="lin" valueType="num">
                                      <p:cBhvr additive="base">
                                        <p:cTn id="21" dur="1000"/>
                                        <p:tgtEl>
                                          <p:spTgt spid="240"/>
                                        </p:tgtEl>
                                        <p:attrNameLst>
                                          <p:attrName>ppt_x</p:attrName>
                                        </p:attrNameLst>
                                      </p:cBhvr>
                                      <p:tavLst>
                                        <p:tav tm="0">
                                          <p:val>
                                            <p:strVal val="#ppt_x"/>
                                          </p:val>
                                        </p:tav>
                                        <p:tav tm="100000">
                                          <p:val>
                                            <p:strVal val="#ppt_x+1"/>
                                          </p:val>
                                        </p:tav>
                                      </p:tavLst>
                                    </p:anim>
                                    <p:set>
                                      <p:cBhvr>
                                        <p:cTn id="22" dur="1" fill="hold">
                                          <p:stCondLst>
                                            <p:cond delay="1000"/>
                                          </p:stCondLst>
                                        </p:cTn>
                                        <p:tgtEl>
                                          <p:spTgt spid="24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 presetClass="exit" presetSubtype="2" fill="hold" nodeType="clickEffect">
                                  <p:stCondLst>
                                    <p:cond delay="0"/>
                                  </p:stCondLst>
                                  <p:childTnLst>
                                    <p:anim calcmode="lin" valueType="num">
                                      <p:cBhvr additive="base">
                                        <p:cTn id="26" dur="1000"/>
                                        <p:tgtEl>
                                          <p:spTgt spid="241"/>
                                        </p:tgtEl>
                                        <p:attrNameLst>
                                          <p:attrName>ppt_x</p:attrName>
                                        </p:attrNameLst>
                                      </p:cBhvr>
                                      <p:tavLst>
                                        <p:tav tm="0">
                                          <p:val>
                                            <p:strVal val="#ppt_x"/>
                                          </p:val>
                                        </p:tav>
                                        <p:tav tm="100000">
                                          <p:val>
                                            <p:strVal val="#ppt_x+1"/>
                                          </p:val>
                                        </p:tav>
                                      </p:tavLst>
                                    </p:anim>
                                    <p:set>
                                      <p:cBhvr>
                                        <p:cTn id="27" dur="1" fill="hold">
                                          <p:stCondLst>
                                            <p:cond delay="1000"/>
                                          </p:stCondLst>
                                        </p:cTn>
                                        <p:tgtEl>
                                          <p:spTgt spid="24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g8bbe778be0_0_8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9</a:t>
            </a:fld>
            <a:endParaRPr/>
          </a:p>
        </p:txBody>
      </p:sp>
      <p:sp>
        <p:nvSpPr>
          <p:cNvPr id="248" name="Google Shape;248;g8bbe778be0_0_83"/>
          <p:cNvSpPr/>
          <p:nvPr/>
        </p:nvSpPr>
        <p:spPr>
          <a:xfrm>
            <a:off x="333750" y="117725"/>
            <a:ext cx="11524500" cy="8811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4400"/>
              <a:buFont typeface="Arial"/>
              <a:buNone/>
            </a:pPr>
            <a:r>
              <a:rPr lang="en-GB" sz="4000" b="1">
                <a:solidFill>
                  <a:srgbClr val="131316"/>
                </a:solidFill>
                <a:latin typeface="Montserrat"/>
                <a:ea typeface="Montserrat"/>
                <a:cs typeface="Montserrat"/>
                <a:sym typeface="Montserrat"/>
              </a:rPr>
              <a:t>Let’s get classifying! </a:t>
            </a:r>
            <a:endParaRPr sz="1000" b="0" i="0" u="none" strike="noStrike" cap="none">
              <a:solidFill>
                <a:srgbClr val="000000"/>
              </a:solidFill>
              <a:latin typeface="Arial"/>
              <a:ea typeface="Arial"/>
              <a:cs typeface="Arial"/>
              <a:sym typeface="Arial"/>
            </a:endParaRPr>
          </a:p>
        </p:txBody>
      </p:sp>
      <p:sp>
        <p:nvSpPr>
          <p:cNvPr id="249" name="Google Shape;249;g8bbe778be0_0_83"/>
          <p:cNvSpPr/>
          <p:nvPr/>
        </p:nvSpPr>
        <p:spPr>
          <a:xfrm>
            <a:off x="1366175" y="1436225"/>
            <a:ext cx="3746700" cy="3722700"/>
          </a:xfrm>
          <a:prstGeom prst="ellipse">
            <a:avLst/>
          </a:prstGeom>
          <a:noFill/>
          <a:ln w="38100"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g8bbe778be0_0_83"/>
          <p:cNvSpPr/>
          <p:nvPr/>
        </p:nvSpPr>
        <p:spPr>
          <a:xfrm>
            <a:off x="6946800" y="1405838"/>
            <a:ext cx="3746700" cy="3722700"/>
          </a:xfrm>
          <a:prstGeom prst="ellipse">
            <a:avLst/>
          </a:prstGeom>
          <a:noFill/>
          <a:ln w="38100"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g8bbe778be0_0_83"/>
          <p:cNvSpPr txBox="1"/>
          <p:nvPr/>
        </p:nvSpPr>
        <p:spPr>
          <a:xfrm>
            <a:off x="2339075" y="822488"/>
            <a:ext cx="1800900" cy="48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a:latin typeface="Montserrat"/>
                <a:ea typeface="Montserrat"/>
                <a:cs typeface="Montserrat"/>
                <a:sym typeface="Montserrat"/>
              </a:rPr>
              <a:t>is a cuboid </a:t>
            </a:r>
            <a:endParaRPr sz="2300">
              <a:latin typeface="Montserrat"/>
              <a:ea typeface="Montserrat"/>
              <a:cs typeface="Montserrat"/>
              <a:sym typeface="Montserrat"/>
            </a:endParaRPr>
          </a:p>
        </p:txBody>
      </p:sp>
      <p:sp>
        <p:nvSpPr>
          <p:cNvPr id="252" name="Google Shape;252;g8bbe778be0_0_83"/>
          <p:cNvSpPr txBox="1"/>
          <p:nvPr/>
        </p:nvSpPr>
        <p:spPr>
          <a:xfrm>
            <a:off x="7836900" y="822500"/>
            <a:ext cx="2450700" cy="48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a:latin typeface="Montserrat"/>
                <a:ea typeface="Montserrat"/>
                <a:cs typeface="Montserrat"/>
                <a:sym typeface="Montserrat"/>
              </a:rPr>
              <a:t>is not a cuboid </a:t>
            </a:r>
            <a:endParaRPr sz="2300">
              <a:latin typeface="Montserrat"/>
              <a:ea typeface="Montserrat"/>
              <a:cs typeface="Montserrat"/>
              <a:sym typeface="Montserrat"/>
            </a:endParaRPr>
          </a:p>
        </p:txBody>
      </p:sp>
      <p:pic>
        <p:nvPicPr>
          <p:cNvPr id="259" name="Google Shape;259;g8bbe778be0_0_83"/>
          <p:cNvPicPr preferRelativeResize="0"/>
          <p:nvPr/>
        </p:nvPicPr>
        <p:blipFill>
          <a:blip r:embed="rId3">
            <a:alphaModFix/>
          </a:blip>
          <a:stretch>
            <a:fillRect/>
          </a:stretch>
        </p:blipFill>
        <p:spPr>
          <a:xfrm>
            <a:off x="2043300" y="3020051"/>
            <a:ext cx="1342075" cy="951049"/>
          </a:xfrm>
          <a:prstGeom prst="rect">
            <a:avLst/>
          </a:prstGeom>
          <a:noFill/>
          <a:ln>
            <a:noFill/>
          </a:ln>
        </p:spPr>
      </p:pic>
      <p:pic>
        <p:nvPicPr>
          <p:cNvPr id="260" name="Google Shape;260;g8bbe778be0_0_83"/>
          <p:cNvPicPr preferRelativeResize="0"/>
          <p:nvPr/>
        </p:nvPicPr>
        <p:blipFill>
          <a:blip r:embed="rId4">
            <a:alphaModFix/>
          </a:blip>
          <a:stretch>
            <a:fillRect/>
          </a:stretch>
        </p:blipFill>
        <p:spPr>
          <a:xfrm>
            <a:off x="7718413" y="1944153"/>
            <a:ext cx="1342087" cy="773550"/>
          </a:xfrm>
          <a:prstGeom prst="rect">
            <a:avLst/>
          </a:prstGeom>
          <a:noFill/>
          <a:ln>
            <a:noFill/>
          </a:ln>
        </p:spPr>
      </p:pic>
      <p:pic>
        <p:nvPicPr>
          <p:cNvPr id="261" name="Google Shape;261;g8bbe778be0_0_83"/>
          <p:cNvPicPr preferRelativeResize="0"/>
          <p:nvPr/>
        </p:nvPicPr>
        <p:blipFill>
          <a:blip r:embed="rId5">
            <a:alphaModFix/>
          </a:blip>
          <a:stretch>
            <a:fillRect/>
          </a:stretch>
        </p:blipFill>
        <p:spPr>
          <a:xfrm>
            <a:off x="9381552" y="2182050"/>
            <a:ext cx="773550" cy="760923"/>
          </a:xfrm>
          <a:prstGeom prst="rect">
            <a:avLst/>
          </a:prstGeom>
          <a:noFill/>
          <a:ln>
            <a:noFill/>
          </a:ln>
        </p:spPr>
      </p:pic>
      <p:pic>
        <p:nvPicPr>
          <p:cNvPr id="262" name="Google Shape;262;g8bbe778be0_0_83"/>
          <p:cNvPicPr preferRelativeResize="0"/>
          <p:nvPr/>
        </p:nvPicPr>
        <p:blipFill>
          <a:blip r:embed="rId6">
            <a:alphaModFix/>
          </a:blip>
          <a:stretch>
            <a:fillRect/>
          </a:stretch>
        </p:blipFill>
        <p:spPr>
          <a:xfrm>
            <a:off x="7567375" y="3139462"/>
            <a:ext cx="831825" cy="881113"/>
          </a:xfrm>
          <a:prstGeom prst="rect">
            <a:avLst/>
          </a:prstGeom>
          <a:noFill/>
          <a:ln>
            <a:noFill/>
          </a:ln>
        </p:spPr>
      </p:pic>
      <p:pic>
        <p:nvPicPr>
          <p:cNvPr id="263" name="Google Shape;263;g8bbe778be0_0_83"/>
          <p:cNvPicPr preferRelativeResize="0"/>
          <p:nvPr/>
        </p:nvPicPr>
        <p:blipFill>
          <a:blip r:embed="rId7">
            <a:alphaModFix/>
          </a:blip>
          <a:stretch>
            <a:fillRect/>
          </a:stretch>
        </p:blipFill>
        <p:spPr>
          <a:xfrm>
            <a:off x="9325476" y="3343838"/>
            <a:ext cx="1055225" cy="1018837"/>
          </a:xfrm>
          <a:prstGeom prst="rect">
            <a:avLst/>
          </a:prstGeom>
          <a:noFill/>
          <a:ln>
            <a:noFill/>
          </a:ln>
        </p:spPr>
      </p:pic>
      <p:pic>
        <p:nvPicPr>
          <p:cNvPr id="264" name="Google Shape;264;g8bbe778be0_0_83"/>
          <p:cNvPicPr preferRelativeResize="0"/>
          <p:nvPr/>
        </p:nvPicPr>
        <p:blipFill>
          <a:blip r:embed="rId8">
            <a:alphaModFix/>
          </a:blip>
          <a:stretch>
            <a:fillRect/>
          </a:stretch>
        </p:blipFill>
        <p:spPr>
          <a:xfrm>
            <a:off x="8622602" y="3989902"/>
            <a:ext cx="831825" cy="831825"/>
          </a:xfrm>
          <a:prstGeom prst="rect">
            <a:avLst/>
          </a:prstGeom>
          <a:noFill/>
          <a:ln>
            <a:noFill/>
          </a:ln>
        </p:spPr>
      </p:pic>
      <p:sp>
        <p:nvSpPr>
          <p:cNvPr id="265" name="Google Shape;265;g8bbe778be0_0_83"/>
          <p:cNvSpPr txBox="1"/>
          <p:nvPr/>
        </p:nvSpPr>
        <p:spPr>
          <a:xfrm>
            <a:off x="198800" y="5919850"/>
            <a:ext cx="3058200" cy="36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latin typeface="Montserrat"/>
                <a:ea typeface="Montserrat"/>
                <a:cs typeface="Montserrat"/>
                <a:sym typeface="Montserrat"/>
              </a:rPr>
              <a:t>Source: Mathematics Mastery</a:t>
            </a:r>
            <a:endParaRPr sz="1200">
              <a:latin typeface="Montserrat"/>
              <a:ea typeface="Montserrat"/>
              <a:cs typeface="Montserrat"/>
              <a:sym typeface="Montserra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6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g8b3cec965b_0_61"/>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10</a:t>
            </a:fld>
            <a:endParaRPr/>
          </a:p>
        </p:txBody>
      </p:sp>
      <p:sp>
        <p:nvSpPr>
          <p:cNvPr id="271" name="Google Shape;271;g8b3cec965b_0_61"/>
          <p:cNvSpPr/>
          <p:nvPr/>
        </p:nvSpPr>
        <p:spPr>
          <a:xfrm>
            <a:off x="501775" y="311675"/>
            <a:ext cx="11524500" cy="881100"/>
          </a:xfrm>
          <a:prstGeom prst="rect">
            <a:avLst/>
          </a:prstGeom>
          <a:noFill/>
          <a:ln>
            <a:noFill/>
          </a:ln>
        </p:spPr>
        <p:txBody>
          <a:bodyPr spcFirstLastPara="1" wrap="square" lIns="91425" tIns="45700" rIns="91425" bIns="45700" anchor="t" anchorCtr="0">
            <a:noAutofit/>
          </a:bodyPr>
          <a:lstStyle/>
          <a:p>
            <a:pPr marL="0" lvl="0" indent="0" algn="l" rtl="0">
              <a:lnSpc>
                <a:spcPct val="130000"/>
              </a:lnSpc>
              <a:spcBef>
                <a:spcPts val="0"/>
              </a:spcBef>
              <a:spcAft>
                <a:spcPts val="0"/>
              </a:spcAft>
              <a:buClr>
                <a:srgbClr val="000000"/>
              </a:buClr>
              <a:buSzPts val="4400"/>
              <a:buFont typeface="Arial"/>
              <a:buNone/>
            </a:pPr>
            <a:r>
              <a:rPr lang="en-GB" sz="4400" b="1">
                <a:solidFill>
                  <a:srgbClr val="131316"/>
                </a:solidFill>
                <a:latin typeface="Montserrat"/>
                <a:ea typeface="Montserrat"/>
                <a:cs typeface="Montserrat"/>
                <a:sym typeface="Montserrat"/>
              </a:rPr>
              <a:t>Independent task</a:t>
            </a:r>
            <a:endParaRPr sz="1300" b="0" i="0" u="none" strike="noStrike" cap="none">
              <a:solidFill>
                <a:srgbClr val="000000"/>
              </a:solidFill>
              <a:latin typeface="Arial"/>
              <a:ea typeface="Arial"/>
              <a:cs typeface="Arial"/>
              <a:sym typeface="Arial"/>
            </a:endParaRPr>
          </a:p>
        </p:txBody>
      </p:sp>
      <p:sp>
        <p:nvSpPr>
          <p:cNvPr id="272" name="Google Shape;272;g8b3cec965b_0_61"/>
          <p:cNvSpPr/>
          <p:nvPr/>
        </p:nvSpPr>
        <p:spPr>
          <a:xfrm>
            <a:off x="1147175" y="1514425"/>
            <a:ext cx="3746700" cy="3529500"/>
          </a:xfrm>
          <a:prstGeom prst="ellipse">
            <a:avLst/>
          </a:prstGeom>
          <a:noFill/>
          <a:ln w="38100"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g8b3cec965b_0_61"/>
          <p:cNvSpPr/>
          <p:nvPr/>
        </p:nvSpPr>
        <p:spPr>
          <a:xfrm>
            <a:off x="7029425" y="1502813"/>
            <a:ext cx="3746700" cy="3722700"/>
          </a:xfrm>
          <a:prstGeom prst="ellipse">
            <a:avLst/>
          </a:prstGeom>
          <a:noFill/>
          <a:ln w="38100"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g8b3cec965b_0_61"/>
          <p:cNvSpPr txBox="1"/>
          <p:nvPr/>
        </p:nvSpPr>
        <p:spPr>
          <a:xfrm>
            <a:off x="1366175" y="1027525"/>
            <a:ext cx="3308700" cy="48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a:latin typeface="Montserrat"/>
                <a:ea typeface="Montserrat"/>
                <a:cs typeface="Montserrat"/>
                <a:sym typeface="Montserrat"/>
              </a:rPr>
              <a:t>has a curved surface</a:t>
            </a:r>
            <a:endParaRPr sz="2300">
              <a:latin typeface="Montserrat"/>
              <a:ea typeface="Montserrat"/>
              <a:cs typeface="Montserrat"/>
              <a:sym typeface="Montserrat"/>
            </a:endParaRPr>
          </a:p>
        </p:txBody>
      </p:sp>
      <p:pic>
        <p:nvPicPr>
          <p:cNvPr id="275" name="Google Shape;275;g8b3cec965b_0_61"/>
          <p:cNvPicPr preferRelativeResize="0"/>
          <p:nvPr/>
        </p:nvPicPr>
        <p:blipFill>
          <a:blip r:embed="rId3">
            <a:alphaModFix/>
          </a:blip>
          <a:stretch>
            <a:fillRect/>
          </a:stretch>
        </p:blipFill>
        <p:spPr>
          <a:xfrm>
            <a:off x="611950" y="5140962"/>
            <a:ext cx="1627200" cy="1153100"/>
          </a:xfrm>
          <a:prstGeom prst="rect">
            <a:avLst/>
          </a:prstGeom>
          <a:noFill/>
          <a:ln>
            <a:noFill/>
          </a:ln>
        </p:spPr>
      </p:pic>
      <p:pic>
        <p:nvPicPr>
          <p:cNvPr id="276" name="Google Shape;276;g8b3cec965b_0_61"/>
          <p:cNvPicPr preferRelativeResize="0"/>
          <p:nvPr/>
        </p:nvPicPr>
        <p:blipFill>
          <a:blip r:embed="rId4">
            <a:alphaModFix/>
          </a:blip>
          <a:stretch>
            <a:fillRect/>
          </a:stretch>
        </p:blipFill>
        <p:spPr>
          <a:xfrm>
            <a:off x="2613175" y="5198489"/>
            <a:ext cx="1800900" cy="1038023"/>
          </a:xfrm>
          <a:prstGeom prst="rect">
            <a:avLst/>
          </a:prstGeom>
          <a:noFill/>
          <a:ln>
            <a:noFill/>
          </a:ln>
        </p:spPr>
      </p:pic>
      <p:pic>
        <p:nvPicPr>
          <p:cNvPr id="277" name="Google Shape;277;g8b3cec965b_0_61"/>
          <p:cNvPicPr preferRelativeResize="0"/>
          <p:nvPr/>
        </p:nvPicPr>
        <p:blipFill>
          <a:blip r:embed="rId5">
            <a:alphaModFix/>
          </a:blip>
          <a:stretch>
            <a:fillRect/>
          </a:stretch>
        </p:blipFill>
        <p:spPr>
          <a:xfrm>
            <a:off x="4788103" y="5198493"/>
            <a:ext cx="1055228" cy="1038000"/>
          </a:xfrm>
          <a:prstGeom prst="rect">
            <a:avLst/>
          </a:prstGeom>
          <a:noFill/>
          <a:ln>
            <a:noFill/>
          </a:ln>
        </p:spPr>
      </p:pic>
      <p:pic>
        <p:nvPicPr>
          <p:cNvPr id="278" name="Google Shape;278;g8b3cec965b_0_61"/>
          <p:cNvPicPr preferRelativeResize="0"/>
          <p:nvPr/>
        </p:nvPicPr>
        <p:blipFill>
          <a:blip r:embed="rId6">
            <a:alphaModFix/>
          </a:blip>
          <a:stretch>
            <a:fillRect/>
          </a:stretch>
        </p:blipFill>
        <p:spPr>
          <a:xfrm>
            <a:off x="7764925" y="5158631"/>
            <a:ext cx="1055225" cy="1117757"/>
          </a:xfrm>
          <a:prstGeom prst="rect">
            <a:avLst/>
          </a:prstGeom>
          <a:noFill/>
          <a:ln>
            <a:noFill/>
          </a:ln>
        </p:spPr>
      </p:pic>
      <p:pic>
        <p:nvPicPr>
          <p:cNvPr id="279" name="Google Shape;279;g8b3cec965b_0_61"/>
          <p:cNvPicPr preferRelativeResize="0"/>
          <p:nvPr/>
        </p:nvPicPr>
        <p:blipFill>
          <a:blip r:embed="rId7">
            <a:alphaModFix/>
          </a:blip>
          <a:stretch>
            <a:fillRect/>
          </a:stretch>
        </p:blipFill>
        <p:spPr>
          <a:xfrm>
            <a:off x="6144017" y="4921500"/>
            <a:ext cx="1320200" cy="1274675"/>
          </a:xfrm>
          <a:prstGeom prst="rect">
            <a:avLst/>
          </a:prstGeom>
          <a:noFill/>
          <a:ln>
            <a:noFill/>
          </a:ln>
        </p:spPr>
      </p:pic>
      <p:pic>
        <p:nvPicPr>
          <p:cNvPr id="280" name="Google Shape;280;g8b3cec965b_0_61"/>
          <p:cNvPicPr preferRelativeResize="0"/>
          <p:nvPr/>
        </p:nvPicPr>
        <p:blipFill>
          <a:blip r:embed="rId8">
            <a:alphaModFix/>
          </a:blip>
          <a:stretch>
            <a:fillRect/>
          </a:stretch>
        </p:blipFill>
        <p:spPr>
          <a:xfrm>
            <a:off x="9467862" y="5140949"/>
            <a:ext cx="1055225" cy="1055225"/>
          </a:xfrm>
          <a:prstGeom prst="rect">
            <a:avLst/>
          </a:prstGeom>
          <a:noFill/>
          <a:ln>
            <a:noFill/>
          </a:ln>
        </p:spPr>
      </p:pic>
      <p:sp>
        <p:nvSpPr>
          <p:cNvPr id="281" name="Google Shape;281;g8b3cec965b_0_61"/>
          <p:cNvSpPr txBox="1"/>
          <p:nvPr/>
        </p:nvSpPr>
        <p:spPr>
          <a:xfrm>
            <a:off x="7149275" y="1027525"/>
            <a:ext cx="3887700" cy="48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a:latin typeface="Montserrat"/>
                <a:ea typeface="Montserrat"/>
                <a:cs typeface="Montserrat"/>
                <a:sym typeface="Montserrat"/>
              </a:rPr>
              <a:t>has no curved surface</a:t>
            </a:r>
            <a:endParaRPr sz="2300">
              <a:latin typeface="Montserrat"/>
              <a:ea typeface="Montserrat"/>
              <a:cs typeface="Montserrat"/>
              <a:sym typeface="Montserra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8"/>
          <p:cNvSpPr txBox="1"/>
          <p:nvPr/>
        </p:nvSpPr>
        <p:spPr>
          <a:xfrm>
            <a:off x="3378979" y="401491"/>
            <a:ext cx="5385200" cy="1143200"/>
          </a:xfrm>
          <a:prstGeom prst="rect">
            <a:avLst/>
          </a:prstGeom>
          <a:noFill/>
          <a:ln>
            <a:noFill/>
          </a:ln>
        </p:spPr>
        <p:txBody>
          <a:bodyPr spcFirstLastPara="1" wrap="square" lIns="0" tIns="0" rIns="0" bIns="0" anchor="t" anchorCtr="0">
            <a:noAutofit/>
          </a:bodyPr>
          <a:lstStyle/>
          <a:p>
            <a:pPr marL="0" marR="0" lvl="0" indent="0" algn="ctr" rtl="0">
              <a:lnSpc>
                <a:spcPct val="115000"/>
              </a:lnSpc>
              <a:spcBef>
                <a:spcPts val="0"/>
              </a:spcBef>
              <a:spcAft>
                <a:spcPts val="0"/>
              </a:spcAft>
              <a:buClr>
                <a:srgbClr val="000000"/>
              </a:buClr>
              <a:buSzPts val="4000"/>
              <a:buFont typeface="Arial"/>
              <a:buNone/>
            </a:pPr>
            <a:r>
              <a:rPr lang="en-GB" sz="4000" b="1" i="0" u="none" strike="noStrike" cap="none" dirty="0" smtClean="0">
                <a:solidFill>
                  <a:srgbClr val="FFFFFF"/>
                </a:solidFill>
                <a:latin typeface="Montserrat"/>
                <a:ea typeface="Montserrat"/>
                <a:cs typeface="Montserrat"/>
                <a:sym typeface="Montserrat"/>
              </a:rPr>
              <a:t>Pause </a:t>
            </a:r>
            <a:r>
              <a:rPr lang="en-GB" sz="4000" b="1" i="0" u="none" strike="noStrike" cap="none" dirty="0">
                <a:solidFill>
                  <a:srgbClr val="FFFFFF"/>
                </a:solidFill>
                <a:latin typeface="Montserrat"/>
                <a:ea typeface="Montserrat"/>
                <a:cs typeface="Montserrat"/>
                <a:sym typeface="Montserrat"/>
              </a:rPr>
              <a:t>to complete your task</a:t>
            </a:r>
            <a:endParaRPr sz="4000" b="1" i="0" u="none" strike="noStrike" cap="none">
              <a:solidFill>
                <a:srgbClr val="FFFFFF"/>
              </a:solidFill>
              <a:latin typeface="Montserrat"/>
              <a:ea typeface="Montserrat"/>
              <a:cs typeface="Montserrat"/>
              <a:sym typeface="Montserrat"/>
            </a:endParaRPr>
          </a:p>
        </p:txBody>
      </p:sp>
      <p:sp>
        <p:nvSpPr>
          <p:cNvPr id="287" name="Google Shape;287;p8"/>
          <p:cNvSpPr txBox="1"/>
          <p:nvPr/>
        </p:nvSpPr>
        <p:spPr>
          <a:xfrm>
            <a:off x="624533" y="6391100"/>
            <a:ext cx="4407200" cy="2004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067"/>
              <a:buFont typeface="Arial"/>
              <a:buNone/>
            </a:pPr>
            <a:endParaRPr sz="1067" b="0" i="0" u="none" strike="noStrike" cap="none">
              <a:solidFill>
                <a:srgbClr val="FFFFFF"/>
              </a:solidFill>
              <a:latin typeface="Montserrat Medium"/>
              <a:ea typeface="Montserrat Medium"/>
              <a:cs typeface="Montserrat Medium"/>
              <a:sym typeface="Montserrat Medium"/>
            </a:endParaRPr>
          </a:p>
        </p:txBody>
      </p:sp>
      <p:pic>
        <p:nvPicPr>
          <p:cNvPr id="288" name="Google Shape;288;p8" descr="A picture containing table&#10;&#10;Description automatically generated"/>
          <p:cNvPicPr preferRelativeResize="0"/>
          <p:nvPr/>
        </p:nvPicPr>
        <p:blipFill rotWithShape="1">
          <a:blip r:embed="rId3">
            <a:alphaModFix/>
          </a:blip>
          <a:srcRect b="28858"/>
          <a:stretch/>
        </p:blipFill>
        <p:spPr>
          <a:xfrm>
            <a:off x="4907235" y="2080249"/>
            <a:ext cx="2377530" cy="2992028"/>
          </a:xfrm>
          <a:prstGeom prst="rect">
            <a:avLst/>
          </a:prstGeom>
          <a:noFill/>
          <a:ln>
            <a:noFill/>
          </a:ln>
        </p:spPr>
      </p:pic>
      <p:pic>
        <p:nvPicPr>
          <p:cNvPr id="289" name="Google Shape;289;p8" descr="A picture containing drawing&#10;&#10;Description automatically generated"/>
          <p:cNvPicPr preferRelativeResize="0"/>
          <p:nvPr/>
        </p:nvPicPr>
        <p:blipFill rotWithShape="1">
          <a:blip r:embed="rId4">
            <a:alphaModFix/>
          </a:blip>
          <a:srcRect/>
          <a:stretch/>
        </p:blipFill>
        <p:spPr>
          <a:xfrm>
            <a:off x="3104443" y="5255853"/>
            <a:ext cx="487328" cy="830447"/>
          </a:xfrm>
          <a:prstGeom prst="rect">
            <a:avLst/>
          </a:prstGeom>
          <a:noFill/>
          <a:ln>
            <a:noFill/>
          </a:ln>
        </p:spPr>
      </p:pic>
      <p:sp>
        <p:nvSpPr>
          <p:cNvPr id="290" name="Google Shape;290;p8"/>
          <p:cNvSpPr txBox="1"/>
          <p:nvPr/>
        </p:nvSpPr>
        <p:spPr>
          <a:xfrm>
            <a:off x="3841716" y="5333817"/>
            <a:ext cx="5557200" cy="5660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rgbClr val="000000"/>
              </a:buClr>
              <a:buSzPts val="2667"/>
              <a:buFont typeface="Arial"/>
              <a:buNone/>
            </a:pPr>
            <a:r>
              <a:rPr lang="en-GB" sz="2667" b="1" i="0" u="none" strike="noStrike" cap="none" dirty="0" smtClean="0">
                <a:solidFill>
                  <a:srgbClr val="FFFFFF"/>
                </a:solidFill>
                <a:latin typeface="Montserrat"/>
                <a:ea typeface="Montserrat"/>
                <a:cs typeface="Montserrat"/>
                <a:sym typeface="Montserrat"/>
              </a:rPr>
              <a:t>Carry on </a:t>
            </a:r>
            <a:r>
              <a:rPr lang="en-GB" sz="2667" b="1" i="0" u="none" strike="noStrike" cap="none" dirty="0">
                <a:solidFill>
                  <a:srgbClr val="FFFFFF"/>
                </a:solidFill>
                <a:latin typeface="Montserrat"/>
                <a:ea typeface="Montserrat"/>
                <a:cs typeface="Montserrat"/>
                <a:sym typeface="Montserrat"/>
              </a:rPr>
              <a:t>once you’re finished</a:t>
            </a:r>
            <a:endParaRPr sz="2667" b="1" i="0" u="none" strike="noStrike" cap="none">
              <a:solidFill>
                <a:srgbClr val="FFFFFF"/>
              </a:solidFill>
              <a:latin typeface="Montserrat"/>
              <a:ea typeface="Montserrat"/>
              <a:cs typeface="Montserrat"/>
              <a:sym typeface="Montserra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g8b3cec965b_0_8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12</a:t>
            </a:fld>
            <a:endParaRPr/>
          </a:p>
        </p:txBody>
      </p:sp>
      <p:sp>
        <p:nvSpPr>
          <p:cNvPr id="296" name="Google Shape;296;g8b3cec965b_0_83"/>
          <p:cNvSpPr/>
          <p:nvPr/>
        </p:nvSpPr>
        <p:spPr>
          <a:xfrm>
            <a:off x="501775" y="311675"/>
            <a:ext cx="11524500" cy="881100"/>
          </a:xfrm>
          <a:prstGeom prst="rect">
            <a:avLst/>
          </a:prstGeom>
          <a:noFill/>
          <a:ln>
            <a:noFill/>
          </a:ln>
        </p:spPr>
        <p:txBody>
          <a:bodyPr spcFirstLastPara="1" wrap="square" lIns="91425" tIns="45700" rIns="91425" bIns="45700" anchor="t" anchorCtr="0">
            <a:noAutofit/>
          </a:bodyPr>
          <a:lstStyle/>
          <a:p>
            <a:pPr marL="0" lvl="0" indent="0" algn="l" rtl="0">
              <a:lnSpc>
                <a:spcPct val="130000"/>
              </a:lnSpc>
              <a:spcBef>
                <a:spcPts val="0"/>
              </a:spcBef>
              <a:spcAft>
                <a:spcPts val="0"/>
              </a:spcAft>
              <a:buClr>
                <a:srgbClr val="000000"/>
              </a:buClr>
              <a:buSzPts val="4400"/>
              <a:buFont typeface="Arial"/>
              <a:buNone/>
            </a:pPr>
            <a:r>
              <a:rPr lang="en-GB" sz="4400" b="1">
                <a:solidFill>
                  <a:srgbClr val="131316"/>
                </a:solidFill>
                <a:latin typeface="Montserrat"/>
                <a:ea typeface="Montserrat"/>
                <a:cs typeface="Montserrat"/>
                <a:sym typeface="Montserrat"/>
              </a:rPr>
              <a:t>Answers</a:t>
            </a:r>
            <a:endParaRPr sz="1300" b="0" i="0" u="none" strike="noStrike" cap="none">
              <a:solidFill>
                <a:srgbClr val="000000"/>
              </a:solidFill>
              <a:latin typeface="Arial"/>
              <a:ea typeface="Arial"/>
              <a:cs typeface="Arial"/>
              <a:sym typeface="Arial"/>
            </a:endParaRPr>
          </a:p>
        </p:txBody>
      </p:sp>
      <p:sp>
        <p:nvSpPr>
          <p:cNvPr id="297" name="Google Shape;297;g8b3cec965b_0_83"/>
          <p:cNvSpPr/>
          <p:nvPr/>
        </p:nvSpPr>
        <p:spPr>
          <a:xfrm>
            <a:off x="1366175" y="1873625"/>
            <a:ext cx="3746700" cy="3722700"/>
          </a:xfrm>
          <a:prstGeom prst="ellipse">
            <a:avLst/>
          </a:prstGeom>
          <a:noFill/>
          <a:ln w="38100"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g8b3cec965b_0_83"/>
          <p:cNvSpPr/>
          <p:nvPr/>
        </p:nvSpPr>
        <p:spPr>
          <a:xfrm>
            <a:off x="6946800" y="1873625"/>
            <a:ext cx="3746700" cy="3722700"/>
          </a:xfrm>
          <a:prstGeom prst="ellipse">
            <a:avLst/>
          </a:prstGeom>
          <a:noFill/>
          <a:ln w="38100"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g8b3cec965b_0_83"/>
          <p:cNvSpPr txBox="1"/>
          <p:nvPr/>
        </p:nvSpPr>
        <p:spPr>
          <a:xfrm>
            <a:off x="1366175" y="1192775"/>
            <a:ext cx="3308700" cy="48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a:latin typeface="Montserrat"/>
                <a:ea typeface="Montserrat"/>
                <a:cs typeface="Montserrat"/>
                <a:sym typeface="Montserrat"/>
              </a:rPr>
              <a:t>has a curved surface</a:t>
            </a:r>
            <a:endParaRPr sz="2300">
              <a:latin typeface="Montserrat"/>
              <a:ea typeface="Montserrat"/>
              <a:cs typeface="Montserrat"/>
              <a:sym typeface="Montserrat"/>
            </a:endParaRPr>
          </a:p>
        </p:txBody>
      </p:sp>
      <p:pic>
        <p:nvPicPr>
          <p:cNvPr id="300" name="Google Shape;300;g8b3cec965b_0_83"/>
          <p:cNvPicPr preferRelativeResize="0"/>
          <p:nvPr/>
        </p:nvPicPr>
        <p:blipFill>
          <a:blip r:embed="rId3">
            <a:alphaModFix/>
          </a:blip>
          <a:stretch>
            <a:fillRect/>
          </a:stretch>
        </p:blipFill>
        <p:spPr>
          <a:xfrm>
            <a:off x="8227925" y="2408600"/>
            <a:ext cx="1627200" cy="1153100"/>
          </a:xfrm>
          <a:prstGeom prst="rect">
            <a:avLst/>
          </a:prstGeom>
          <a:noFill/>
          <a:ln>
            <a:noFill/>
          </a:ln>
        </p:spPr>
      </p:pic>
      <p:pic>
        <p:nvPicPr>
          <p:cNvPr id="301" name="Google Shape;301;g8b3cec965b_0_83"/>
          <p:cNvPicPr preferRelativeResize="0"/>
          <p:nvPr/>
        </p:nvPicPr>
        <p:blipFill>
          <a:blip r:embed="rId4">
            <a:alphaModFix/>
          </a:blip>
          <a:stretch>
            <a:fillRect/>
          </a:stretch>
        </p:blipFill>
        <p:spPr>
          <a:xfrm>
            <a:off x="1942600" y="2466139"/>
            <a:ext cx="1800900" cy="1038023"/>
          </a:xfrm>
          <a:prstGeom prst="rect">
            <a:avLst/>
          </a:prstGeom>
          <a:noFill/>
          <a:ln>
            <a:noFill/>
          </a:ln>
        </p:spPr>
      </p:pic>
      <p:pic>
        <p:nvPicPr>
          <p:cNvPr id="302" name="Google Shape;302;g8b3cec965b_0_83"/>
          <p:cNvPicPr preferRelativeResize="0"/>
          <p:nvPr/>
        </p:nvPicPr>
        <p:blipFill>
          <a:blip r:embed="rId5">
            <a:alphaModFix/>
          </a:blip>
          <a:stretch>
            <a:fillRect/>
          </a:stretch>
        </p:blipFill>
        <p:spPr>
          <a:xfrm>
            <a:off x="7346440" y="3832318"/>
            <a:ext cx="1055228" cy="1038000"/>
          </a:xfrm>
          <a:prstGeom prst="rect">
            <a:avLst/>
          </a:prstGeom>
          <a:noFill/>
          <a:ln>
            <a:noFill/>
          </a:ln>
        </p:spPr>
      </p:pic>
      <p:pic>
        <p:nvPicPr>
          <p:cNvPr id="303" name="Google Shape;303;g8b3cec965b_0_83"/>
          <p:cNvPicPr preferRelativeResize="0"/>
          <p:nvPr/>
        </p:nvPicPr>
        <p:blipFill>
          <a:blip r:embed="rId6">
            <a:alphaModFix/>
          </a:blip>
          <a:stretch>
            <a:fillRect/>
          </a:stretch>
        </p:blipFill>
        <p:spPr>
          <a:xfrm>
            <a:off x="1942600" y="3792443"/>
            <a:ext cx="1055225" cy="1117757"/>
          </a:xfrm>
          <a:prstGeom prst="rect">
            <a:avLst/>
          </a:prstGeom>
          <a:noFill/>
          <a:ln>
            <a:noFill/>
          </a:ln>
        </p:spPr>
      </p:pic>
      <p:pic>
        <p:nvPicPr>
          <p:cNvPr id="304" name="Google Shape;304;g8b3cec965b_0_83"/>
          <p:cNvPicPr preferRelativeResize="0"/>
          <p:nvPr/>
        </p:nvPicPr>
        <p:blipFill>
          <a:blip r:embed="rId7">
            <a:alphaModFix/>
          </a:blip>
          <a:stretch>
            <a:fillRect/>
          </a:stretch>
        </p:blipFill>
        <p:spPr>
          <a:xfrm>
            <a:off x="8534917" y="3832313"/>
            <a:ext cx="1320200" cy="1274675"/>
          </a:xfrm>
          <a:prstGeom prst="rect">
            <a:avLst/>
          </a:prstGeom>
          <a:noFill/>
          <a:ln>
            <a:noFill/>
          </a:ln>
        </p:spPr>
      </p:pic>
      <p:pic>
        <p:nvPicPr>
          <p:cNvPr id="305" name="Google Shape;305;g8b3cec965b_0_83"/>
          <p:cNvPicPr preferRelativeResize="0"/>
          <p:nvPr/>
        </p:nvPicPr>
        <p:blipFill>
          <a:blip r:embed="rId8">
            <a:alphaModFix/>
          </a:blip>
          <a:stretch>
            <a:fillRect/>
          </a:stretch>
        </p:blipFill>
        <p:spPr>
          <a:xfrm>
            <a:off x="3496262" y="3823724"/>
            <a:ext cx="1055225" cy="1055225"/>
          </a:xfrm>
          <a:prstGeom prst="rect">
            <a:avLst/>
          </a:prstGeom>
          <a:noFill/>
          <a:ln>
            <a:noFill/>
          </a:ln>
        </p:spPr>
      </p:pic>
      <p:sp>
        <p:nvSpPr>
          <p:cNvPr id="306" name="Google Shape;306;g8b3cec965b_0_83"/>
          <p:cNvSpPr txBox="1"/>
          <p:nvPr/>
        </p:nvSpPr>
        <p:spPr>
          <a:xfrm>
            <a:off x="7165800" y="1192775"/>
            <a:ext cx="3887700" cy="48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a:latin typeface="Montserrat"/>
                <a:ea typeface="Montserrat"/>
                <a:cs typeface="Montserrat"/>
                <a:sym typeface="Montserrat"/>
              </a:rPr>
              <a:t>has no curved surface</a:t>
            </a:r>
            <a:endParaRPr sz="2300">
              <a:latin typeface="Montserrat"/>
              <a:ea typeface="Montserrat"/>
              <a:cs typeface="Montserrat"/>
              <a:sym typeface="Montserrat"/>
            </a:endParaRPr>
          </a:p>
        </p:txBody>
      </p:sp>
      <p:sp>
        <p:nvSpPr>
          <p:cNvPr id="307" name="Google Shape;307;g8b3cec965b_0_83"/>
          <p:cNvSpPr txBox="1"/>
          <p:nvPr/>
        </p:nvSpPr>
        <p:spPr>
          <a:xfrm>
            <a:off x="248375" y="6023600"/>
            <a:ext cx="3058200" cy="36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Montserrat"/>
                <a:ea typeface="Montserrat"/>
                <a:cs typeface="Montserrat"/>
                <a:sym typeface="Montserrat"/>
              </a:rPr>
              <a:t>Source: Mathematics Mastery</a:t>
            </a:r>
            <a:endParaRPr sz="1000">
              <a:latin typeface="Montserrat"/>
              <a:ea typeface="Montserrat"/>
              <a:cs typeface="Montserrat"/>
              <a:sym typeface="Montserrat"/>
            </a:endParaRPr>
          </a:p>
        </p:txBody>
      </p:sp>
    </p:spTree>
  </p:cSld>
  <p:clrMapOvr>
    <a:masterClrMapping/>
  </p:clrMapOvr>
</p:sld>
</file>

<file path=ppt/theme/theme1.xml><?xml version="1.0" encoding="utf-8"?>
<a:theme xmlns:a="http://schemas.openxmlformats.org/drawingml/2006/main" name="Oak National Academy v2">
  <a:themeElements>
    <a:clrScheme name="Simple Light">
      <a:dk1>
        <a:srgbClr val="65BE4B"/>
      </a:dk1>
      <a:lt1>
        <a:srgbClr val="FFFFFF"/>
      </a:lt1>
      <a:dk2>
        <a:srgbClr val="434343"/>
      </a:dk2>
      <a:lt2>
        <a:srgbClr val="D2D2D7"/>
      </a:lt2>
      <a:accent1>
        <a:srgbClr val="008237"/>
      </a:accent1>
      <a:accent2>
        <a:srgbClr val="46C7E1"/>
      </a:accent2>
      <a:accent3>
        <a:srgbClr val="00468C"/>
      </a:accent3>
      <a:accent4>
        <a:srgbClr val="786EC8"/>
      </a:accent4>
      <a:accent5>
        <a:srgbClr val="F03C78"/>
      </a:accent5>
      <a:accent6>
        <a:srgbClr val="00968C"/>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ak National Academy v2">
  <a:themeElements>
    <a:clrScheme name="Simple Light">
      <a:dk1>
        <a:srgbClr val="65BE4B"/>
      </a:dk1>
      <a:lt1>
        <a:srgbClr val="FFFFFF"/>
      </a:lt1>
      <a:dk2>
        <a:srgbClr val="434343"/>
      </a:dk2>
      <a:lt2>
        <a:srgbClr val="D2D2D7"/>
      </a:lt2>
      <a:accent1>
        <a:srgbClr val="008237"/>
      </a:accent1>
      <a:accent2>
        <a:srgbClr val="46C7E1"/>
      </a:accent2>
      <a:accent3>
        <a:srgbClr val="00468C"/>
      </a:accent3>
      <a:accent4>
        <a:srgbClr val="786EC8"/>
      </a:accent4>
      <a:accent5>
        <a:srgbClr val="F03C78"/>
      </a:accent5>
      <a:accent6>
        <a:srgbClr val="00968C"/>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0F15429049FBF40A77A7A4ABCA0CFF7" ma:contentTypeVersion="13" ma:contentTypeDescription="Create a new document." ma:contentTypeScope="" ma:versionID="b70f787e679f77f3b1d16bcdf2f163c6">
  <xsd:schema xmlns:xsd="http://www.w3.org/2001/XMLSchema" xmlns:xs="http://www.w3.org/2001/XMLSchema" xmlns:p="http://schemas.microsoft.com/office/2006/metadata/properties" xmlns:ns2="1db3778a-6a24-4db4-a392-ec848339ab76" xmlns:ns3="dfe88c32-074c-41fb-91ee-851547df7c55" targetNamespace="http://schemas.microsoft.com/office/2006/metadata/properties" ma:root="true" ma:fieldsID="94168837d7637ea85c6d5f3fd018011e" ns2:_="" ns3:_="">
    <xsd:import namespace="1db3778a-6a24-4db4-a392-ec848339ab76"/>
    <xsd:import namespace="dfe88c32-074c-41fb-91ee-851547df7c55"/>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b3778a-6a24-4db4-a392-ec848339ab7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dfe88c32-074c-41fb-91ee-851547df7c55"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4BC465B-6F13-4E5A-BAAF-B55ACC2E62B5}">
  <ds:schemaRefs>
    <ds:schemaRef ds:uri="http://schemas.microsoft.com/sharepoint/v3/contenttype/forms"/>
  </ds:schemaRefs>
</ds:datastoreItem>
</file>

<file path=customXml/itemProps2.xml><?xml version="1.0" encoding="utf-8"?>
<ds:datastoreItem xmlns:ds="http://schemas.openxmlformats.org/officeDocument/2006/customXml" ds:itemID="{991508DE-50BE-46CB-A8BF-61E258EC26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b3778a-6a24-4db4-a392-ec848339ab76"/>
    <ds:schemaRef ds:uri="dfe88c32-074c-41fb-91ee-851547df7c5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812F0A1-643E-49C9-88B2-28937BFBA178}">
  <ds:schemaRefs>
    <ds:schemaRef ds:uri="http://schemas.openxmlformats.org/package/2006/metadata/core-properties"/>
    <ds:schemaRef ds:uri="http://www.w3.org/XML/1998/namespace"/>
    <ds:schemaRef ds:uri="http://purl.org/dc/terms/"/>
    <ds:schemaRef ds:uri="http://schemas.microsoft.com/office/2006/metadata/properties"/>
    <ds:schemaRef ds:uri="http://purl.org/dc/elements/1.1/"/>
    <ds:schemaRef ds:uri="http://schemas.microsoft.com/office/infopath/2007/PartnerControls"/>
    <ds:schemaRef ds:uri="http://schemas.microsoft.com/office/2006/documentManagement/types"/>
    <ds:schemaRef ds:uri="dfe88c32-074c-41fb-91ee-851547df7c55"/>
    <ds:schemaRef ds:uri="1db3778a-6a24-4db4-a392-ec848339ab76"/>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0</TotalTime>
  <Words>426</Words>
  <Application>Microsoft Office PowerPoint</Application>
  <PresentationFormat>Widescreen</PresentationFormat>
  <Paragraphs>83</Paragraphs>
  <Slides>12</Slides>
  <Notes>12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12</vt:i4>
      </vt:variant>
    </vt:vector>
  </HeadingPairs>
  <TitlesOfParts>
    <vt:vector size="19" baseType="lpstr">
      <vt:lpstr>Arial</vt:lpstr>
      <vt:lpstr>Montserrat</vt:lpstr>
      <vt:lpstr>Montserrat SemiBold</vt:lpstr>
      <vt:lpstr>Calibri</vt:lpstr>
      <vt:lpstr>Montserrat Medium</vt:lpstr>
      <vt:lpstr>Oak National Academy v2</vt:lpstr>
      <vt:lpstr>1_Oak National Academy v2</vt:lpstr>
      <vt:lpstr>To describe and classify 3-D shapes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describe and classify 3-D shapes</dc:title>
  <dc:creator>Kate Jones</dc:creator>
  <cp:lastModifiedBy>HP</cp:lastModifiedBy>
  <cp:revision>2</cp:revision>
  <dcterms:created xsi:type="dcterms:W3CDTF">2020-07-05T17:07:10Z</dcterms:created>
  <dcterms:modified xsi:type="dcterms:W3CDTF">2020-11-14T12:09:46Z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0x010100E0F15429049FBF40A77A7A4ABCA0CFF7</vt:lpwstr>
  </property>
</Properties>
</file>