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62" r:id="rId1"/>
    <p:sldMasterId id="2147483663" r:id="rId2"/>
  </p:sldMasterIdLst>
  <p:notesMasterIdLst>
    <p:notesMasterId r:id="rId20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</p:sldIdLst>
  <p:sldSz cx="9144000" cy="5143500" type="screen16x9"/>
  <p:notesSz cx="6858000" cy="9144000"/>
  <p:embeddedFontLst>
    <p:embeddedFont>
      <p:font typeface="Montserrat SemiBold" panose="020B0604020202020204" charset="0"/>
      <p:regular r:id="rId21"/>
      <p:bold r:id="rId22"/>
      <p:italic r:id="rId23"/>
      <p:boldItalic r:id="rId24"/>
    </p:embeddedFont>
    <p:embeddedFont>
      <p:font typeface="Calibri" panose="020F0502020204030204" pitchFamily="34" charset="0"/>
      <p:regular r:id="rId25"/>
      <p:bold r:id="rId26"/>
      <p:italic r:id="rId27"/>
      <p:boldItalic r:id="rId28"/>
    </p:embeddedFont>
    <p:embeddedFont>
      <p:font typeface="Montserrat Medium" panose="020B0604020202020204" charset="0"/>
      <p:regular r:id="rId29"/>
      <p:bold r:id="rId30"/>
      <p:italic r:id="rId31"/>
      <p:boldItalic r:id="rId32"/>
    </p:embeddedFont>
    <p:embeddedFont>
      <p:font typeface="Montserrat" panose="020B0604020202020204" charset="0"/>
      <p:regular r:id="rId33"/>
      <p:bold r:id="rId34"/>
      <p:italic r:id="rId35"/>
      <p:boldItalic r:id="rId3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3" d="100"/>
          <a:sy n="93" d="100"/>
        </p:scale>
        <p:origin x="72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6.fntdata"/><Relationship Id="rId39" Type="http://schemas.openxmlformats.org/officeDocument/2006/relationships/theme" Target="theme/theme1.xml"/><Relationship Id="rId21" Type="http://schemas.openxmlformats.org/officeDocument/2006/relationships/font" Target="fonts/font1.fntdata"/><Relationship Id="rId34" Type="http://schemas.openxmlformats.org/officeDocument/2006/relationships/font" Target="fonts/font14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5.fntdata"/><Relationship Id="rId33" Type="http://schemas.openxmlformats.org/officeDocument/2006/relationships/font" Target="fonts/font13.fntdata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29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4.fntdata"/><Relationship Id="rId32" Type="http://schemas.openxmlformats.org/officeDocument/2006/relationships/font" Target="fonts/font12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36" Type="http://schemas.openxmlformats.org/officeDocument/2006/relationships/font" Target="fonts/font16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11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font" Target="fonts/font10.fntdata"/><Relationship Id="rId35" Type="http://schemas.openxmlformats.org/officeDocument/2006/relationships/font" Target="fonts/font15.fntdata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132979110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7349fb42c9_0_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Google Shape;94;g7349fb42c9_0_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endParaRPr sz="1300">
              <a:solidFill>
                <a:schemeClr val="dk1"/>
              </a:solidFill>
              <a:highlight>
                <a:srgbClr val="FFFFFF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</p:spTree>
    <p:extLst>
      <p:ext uri="{BB962C8B-B14F-4D97-AF65-F5344CB8AC3E}">
        <p14:creationId xmlns:p14="http://schemas.microsoft.com/office/powerpoint/2010/main" val="32512715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8bc1ef7f2b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1" name="Google Shape;101;g8bc1ef7f2b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373175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733e82ce5f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" name="Google Shape;119;g733e82ce5f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925903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88e62c19d8_0_18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g88e62c19d8_0_18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058882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g8492ddc174_0_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" name="Google Shape;147;g8492ddc174_0_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581479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g8bc1ef7f2b_0_2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6" name="Google Shape;156;g8bc1ef7f2b_0_25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28909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g8bc1ef7f2b_0_28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9" name="Google Shape;169;g8bc1ef7f2b_0_28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197513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g8bc1ef7f2b_0_29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0" name="Google Shape;180;g8bc1ef7f2b_0_29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551996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8bc1ef7f2b_0_3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0" name="Google Shape;190;g8bc1ef7f2b_0_3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11285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g8bc1ef7f2b_0_3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0" name="Google Shape;200;g8bc1ef7f2b_0_3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356256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g8bc1ef7f2b_0_3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7" name="Google Shape;207;g8bc1ef7f2b_0_3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275197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g91990b1d95_0_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1" name="Google Shape;221;g91990b1d95_0_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0717786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g88e62c19d8_0_1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2" name="Google Shape;232;g88e62c19d8_0_1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2453421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g91990b1d95_0_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3" name="Google Shape;243;g91990b1d95_0_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329975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g8bc1ef7f2b_0_36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4" name="Google Shape;254;g8bc1ef7f2b_0_36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05554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g8bc1ef7f2b_0_1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69" name="Google Shape;269;g8bc1ef7f2b_0_1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153749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g73beb17c6d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6" name="Google Shape;276;g73beb17c6d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176325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1"/>
        </a:solidFill>
        <a:effectLst/>
      </p:bgPr>
    </p:bg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458975" y="1438150"/>
            <a:ext cx="8226000" cy="1861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Montserrat SemiBold"/>
              <a:buNone/>
              <a:defRPr sz="3000" b="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ubTitle" idx="1"/>
          </p:nvPr>
        </p:nvSpPr>
        <p:spPr>
          <a:xfrm>
            <a:off x="458975" y="445025"/>
            <a:ext cx="8226000" cy="792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2"/>
          </p:nvPr>
        </p:nvSpPr>
        <p:spPr>
          <a:xfrm>
            <a:off x="458975" y="4105475"/>
            <a:ext cx="3951000" cy="6195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spcBef>
                <a:spcPts val="100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>
              <a:spcBef>
                <a:spcPts val="1000"/>
              </a:spcBef>
              <a:spcAft>
                <a:spcPts val="0"/>
              </a:spcAft>
              <a:buNone/>
              <a:defRPr/>
            </a:lvl3pPr>
            <a:lvl4pPr lvl="3">
              <a:spcBef>
                <a:spcPts val="1000"/>
              </a:spcBef>
              <a:spcAft>
                <a:spcPts val="0"/>
              </a:spcAft>
              <a:buNone/>
              <a:defRPr/>
            </a:lvl4pPr>
            <a:lvl5pPr lvl="4">
              <a:spcBef>
                <a:spcPts val="1000"/>
              </a:spcBef>
              <a:spcAft>
                <a:spcPts val="0"/>
              </a:spcAft>
              <a:buNone/>
              <a:defRPr/>
            </a:lvl5pPr>
            <a:lvl6pPr lvl="5">
              <a:spcBef>
                <a:spcPts val="1000"/>
              </a:spcBef>
              <a:spcAft>
                <a:spcPts val="0"/>
              </a:spcAft>
              <a:buNone/>
              <a:defRPr/>
            </a:lvl6pPr>
            <a:lvl7pPr lvl="6">
              <a:spcBef>
                <a:spcPts val="1000"/>
              </a:spcBef>
              <a:spcAft>
                <a:spcPts val="0"/>
              </a:spcAft>
              <a:buNone/>
              <a:defRPr/>
            </a:lvl7pPr>
            <a:lvl8pPr lvl="7">
              <a:spcBef>
                <a:spcPts val="1000"/>
              </a:spcBef>
              <a:spcAft>
                <a:spcPts val="0"/>
              </a:spcAft>
              <a:buNone/>
              <a:defRPr/>
            </a:lvl8pPr>
            <a:lvl9pPr lvl="8">
              <a:spcBef>
                <a:spcPts val="1000"/>
              </a:spcBef>
              <a:spcAft>
                <a:spcPts val="1000"/>
              </a:spcAft>
              <a:buNone/>
              <a:defRPr/>
            </a:lvl9pPr>
          </a:lstStyle>
          <a:p>
            <a:endParaRPr/>
          </a:p>
        </p:txBody>
      </p:sp>
      <p:pic>
        <p:nvPicPr>
          <p:cNvPr id="14" name="Google Shape;14;p2"/>
          <p:cNvPicPr preferRelativeResize="0"/>
          <p:nvPr/>
        </p:nvPicPr>
        <p:blipFill rotWithShape="1">
          <a:blip r:embed="rId2">
            <a:alphaModFix/>
          </a:blip>
          <a:srcRect l="49" r="59"/>
          <a:stretch/>
        </p:blipFill>
        <p:spPr>
          <a:xfrm>
            <a:off x="6315803" y="3617749"/>
            <a:ext cx="2359600" cy="1282050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Google Shape;15;p2"/>
          <p:cNvSpPr/>
          <p:nvPr/>
        </p:nvSpPr>
        <p:spPr>
          <a:xfrm>
            <a:off x="8699225" y="4459200"/>
            <a:ext cx="444900" cy="684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2"/>
        </a:solidFill>
        <a:effectLst/>
      </p:bgPr>
    </p:bg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3"/>
          <p:cNvSpPr txBox="1">
            <a:spLocks noGrp="1"/>
          </p:cNvSpPr>
          <p:nvPr>
            <p:ph type="title"/>
          </p:nvPr>
        </p:nvSpPr>
        <p:spPr>
          <a:xfrm>
            <a:off x="458975" y="1438150"/>
            <a:ext cx="8226000" cy="31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Montserrat SemiBold"/>
              <a:buNone/>
              <a:defRPr sz="3000" b="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8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8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8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8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8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8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8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8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8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19" name="Google Shape;19;p3"/>
          <p:cNvPicPr preferRelativeResize="0"/>
          <p:nvPr/>
        </p:nvPicPr>
        <p:blipFill rotWithShape="1">
          <a:blip r:embed="rId2">
            <a:alphaModFix/>
          </a:blip>
          <a:srcRect l="9"/>
          <a:stretch/>
        </p:blipFill>
        <p:spPr>
          <a:xfrm>
            <a:off x="8704149" y="4502953"/>
            <a:ext cx="224426" cy="4191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8226000" cy="814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body" idx="1"/>
          </p:nvPr>
        </p:nvSpPr>
        <p:spPr>
          <a:xfrm>
            <a:off x="458975" y="1438150"/>
            <a:ext cx="8226000" cy="2981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5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3951000" cy="814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body" idx="1"/>
          </p:nvPr>
        </p:nvSpPr>
        <p:spPr>
          <a:xfrm>
            <a:off x="458975" y="1438150"/>
            <a:ext cx="3951000" cy="2981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>
              <a:spcBef>
                <a:spcPts val="800"/>
              </a:spcBef>
              <a:spcAft>
                <a:spcPts val="0"/>
              </a:spcAft>
              <a:buSzPts val="1200"/>
              <a:buChar char="–"/>
              <a:defRPr sz="1200"/>
            </a:lvl5pPr>
            <a:lvl6pPr marL="2743200" lvl="5" indent="-304800"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6pPr>
            <a:lvl7pPr marL="3200400" lvl="6" indent="-292100"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body" idx="2"/>
          </p:nvPr>
        </p:nvSpPr>
        <p:spPr>
          <a:xfrm>
            <a:off x="4733975" y="1438150"/>
            <a:ext cx="3951000" cy="2981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>
              <a:spcBef>
                <a:spcPts val="800"/>
              </a:spcBef>
              <a:spcAft>
                <a:spcPts val="0"/>
              </a:spcAft>
              <a:buSzPts val="1200"/>
              <a:buChar char="–"/>
              <a:defRPr sz="1200"/>
            </a:lvl5pPr>
            <a:lvl6pPr marL="2743200" lvl="5" indent="-304800"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6pPr>
            <a:lvl7pPr marL="3200400" lvl="6" indent="-292100"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title" idx="3"/>
          </p:nvPr>
        </p:nvSpPr>
        <p:spPr>
          <a:xfrm>
            <a:off x="4733975" y="445025"/>
            <a:ext cx="3951000" cy="814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6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8226000" cy="814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 slide with three elements">
  <p:cSld name="TITLE_ONLY_1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7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8226000" cy="814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7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36" name="Google Shape;36;p7"/>
          <p:cNvSpPr txBox="1">
            <a:spLocks noGrp="1"/>
          </p:cNvSpPr>
          <p:nvPr>
            <p:ph type="body" idx="1"/>
          </p:nvPr>
        </p:nvSpPr>
        <p:spPr>
          <a:xfrm>
            <a:off x="453200" y="1428925"/>
            <a:ext cx="8231700" cy="405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37" name="Google Shape;37;p7"/>
          <p:cNvSpPr txBox="1">
            <a:spLocks noGrp="1"/>
          </p:cNvSpPr>
          <p:nvPr>
            <p:ph type="subTitle" idx="2"/>
          </p:nvPr>
        </p:nvSpPr>
        <p:spPr>
          <a:xfrm>
            <a:off x="458975" y="1882125"/>
            <a:ext cx="2585400" cy="4533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91425" tIns="90000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body" idx="3"/>
          </p:nvPr>
        </p:nvSpPr>
        <p:spPr>
          <a:xfrm>
            <a:off x="458975" y="2492625"/>
            <a:ext cx="2585400" cy="1926600"/>
          </a:xfrm>
          <a:prstGeom prst="rect">
            <a:avLst/>
          </a:prstGeom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marL="457200" lvl="0" indent="-30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2pPr>
            <a:lvl3pPr marL="1371600" lvl="2" indent="-30480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3pPr>
            <a:lvl4pPr marL="1828800" lvl="3" indent="-30480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4pPr>
            <a:lvl5pPr marL="2286000" lvl="4" indent="-30480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30480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7pPr>
            <a:lvl8pPr marL="3657600" lvl="7" indent="-30480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8pPr>
            <a:lvl9pPr marL="4114800" lvl="8" indent="-30480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SzPts val="1200"/>
              <a:buChar char="–"/>
              <a:defRPr sz="1200"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subTitle" idx="4"/>
          </p:nvPr>
        </p:nvSpPr>
        <p:spPr>
          <a:xfrm>
            <a:off x="3279300" y="1882125"/>
            <a:ext cx="2585400" cy="4533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91425" tIns="90000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5"/>
          </p:nvPr>
        </p:nvSpPr>
        <p:spPr>
          <a:xfrm>
            <a:off x="3279300" y="2492625"/>
            <a:ext cx="2585400" cy="1926600"/>
          </a:xfrm>
          <a:prstGeom prst="rect">
            <a:avLst/>
          </a:prstGeom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marL="457200" lvl="0" indent="-304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2pPr>
            <a:lvl3pPr marL="1371600" lvl="2" indent="-3048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3pPr>
            <a:lvl4pPr marL="1828800" lvl="3" indent="-3048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4pPr>
            <a:lvl5pPr marL="2286000" lvl="4" indent="-3048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3048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7pPr>
            <a:lvl8pPr marL="3657600" lvl="7" indent="-3048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8pPr>
            <a:lvl9pPr marL="4114800" lvl="8" indent="-304800" rtl="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SzPts val="1200"/>
              <a:buChar char="–"/>
              <a:defRPr sz="1200"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subTitle" idx="6"/>
          </p:nvPr>
        </p:nvSpPr>
        <p:spPr>
          <a:xfrm>
            <a:off x="6099625" y="1882125"/>
            <a:ext cx="2585400" cy="4533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91425" tIns="90000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body" idx="7"/>
          </p:nvPr>
        </p:nvSpPr>
        <p:spPr>
          <a:xfrm>
            <a:off x="6099625" y="2492625"/>
            <a:ext cx="2585400" cy="1926600"/>
          </a:xfrm>
          <a:prstGeom prst="rect">
            <a:avLst/>
          </a:prstGeom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marL="457200" lvl="0" indent="-304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2pPr>
            <a:lvl3pPr marL="1371600" lvl="2" indent="-3048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3pPr>
            <a:lvl4pPr marL="1828800" lvl="3" indent="-3048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4pPr>
            <a:lvl5pPr marL="2286000" lvl="4" indent="-3048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3048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7pPr>
            <a:lvl8pPr marL="3657600" lvl="7" indent="-3048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8pPr>
            <a:lvl9pPr marL="4114800" lvl="8" indent="-304800" rtl="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SzPts val="1200"/>
              <a:buChar char="–"/>
              <a:defRPr sz="1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tting tasks">
  <p:cSld name="TITLE_ONLY_1_1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8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8226000" cy="814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subTitle" idx="1"/>
          </p:nvPr>
        </p:nvSpPr>
        <p:spPr>
          <a:xfrm>
            <a:off x="458975" y="1438150"/>
            <a:ext cx="3128400" cy="4533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91425" tIns="90000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subTitle" idx="2"/>
          </p:nvPr>
        </p:nvSpPr>
        <p:spPr>
          <a:xfrm>
            <a:off x="5555725" y="2671200"/>
            <a:ext cx="3129300" cy="3945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91425" tIns="90000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body" idx="3"/>
          </p:nvPr>
        </p:nvSpPr>
        <p:spPr>
          <a:xfrm>
            <a:off x="458975" y="2070075"/>
            <a:ext cx="3951000" cy="526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subTitle" idx="4"/>
          </p:nvPr>
        </p:nvSpPr>
        <p:spPr>
          <a:xfrm>
            <a:off x="458975" y="2671200"/>
            <a:ext cx="3128400" cy="4533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91425" tIns="90000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8"/>
          <p:cNvSpPr txBox="1">
            <a:spLocks noGrp="1"/>
          </p:cNvSpPr>
          <p:nvPr>
            <p:ph type="body" idx="5"/>
          </p:nvPr>
        </p:nvSpPr>
        <p:spPr>
          <a:xfrm>
            <a:off x="458975" y="3303125"/>
            <a:ext cx="3951000" cy="526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rtl="0"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rtl="0"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rtl="0"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rtl="0"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rtl="0"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rtl="0"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rtl="0"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rtl="0"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50" name="Google Shape;50;p8"/>
          <p:cNvSpPr txBox="1">
            <a:spLocks noGrp="1"/>
          </p:cNvSpPr>
          <p:nvPr>
            <p:ph type="subTitle" idx="6"/>
          </p:nvPr>
        </p:nvSpPr>
        <p:spPr>
          <a:xfrm>
            <a:off x="5555725" y="3177725"/>
            <a:ext cx="3129300" cy="3945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90000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8"/>
          <p:cNvSpPr txBox="1">
            <a:spLocks noGrp="1"/>
          </p:cNvSpPr>
          <p:nvPr>
            <p:ph type="subTitle" idx="7"/>
          </p:nvPr>
        </p:nvSpPr>
        <p:spPr>
          <a:xfrm>
            <a:off x="5555725" y="3684250"/>
            <a:ext cx="3129300" cy="394500"/>
          </a:xfrm>
          <a:prstGeom prst="rect">
            <a:avLst/>
          </a:prstGeom>
          <a:solidFill>
            <a:schemeClr val="accent5"/>
          </a:solidFill>
        </p:spPr>
        <p:txBody>
          <a:bodyPr spcFirstLastPara="1" wrap="square" lIns="91425" tIns="90000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ultiple choice options">
  <p:cSld name="TITLE_ONLY_1_1_1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9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8226000" cy="814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9"/>
          <p:cNvSpPr txBox="1">
            <a:spLocks noGrp="1"/>
          </p:cNvSpPr>
          <p:nvPr>
            <p:ph type="subTitle" idx="1"/>
          </p:nvPr>
        </p:nvSpPr>
        <p:spPr>
          <a:xfrm>
            <a:off x="458975" y="1438150"/>
            <a:ext cx="3128400" cy="4533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91425" tIns="90000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2"/>
          </p:nvPr>
        </p:nvSpPr>
        <p:spPr>
          <a:xfrm>
            <a:off x="458975" y="2070075"/>
            <a:ext cx="3951000" cy="630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rtl="0"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rtl="0"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rtl="0"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rtl="0"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rtl="0"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rtl="0"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rtl="0"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rtl="0"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subTitle" idx="3"/>
          </p:nvPr>
        </p:nvSpPr>
        <p:spPr>
          <a:xfrm>
            <a:off x="4734000" y="1438150"/>
            <a:ext cx="3128400" cy="4533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90000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body" idx="4"/>
          </p:nvPr>
        </p:nvSpPr>
        <p:spPr>
          <a:xfrm>
            <a:off x="4734000" y="2070075"/>
            <a:ext cx="3951000" cy="630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rtl="0"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rtl="0"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rtl="0"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rtl="0"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rtl="0"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rtl="0"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rtl="0"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rtl="0"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subTitle" idx="5"/>
          </p:nvPr>
        </p:nvSpPr>
        <p:spPr>
          <a:xfrm>
            <a:off x="458975" y="2952375"/>
            <a:ext cx="3128400" cy="453300"/>
          </a:xfrm>
          <a:prstGeom prst="rect">
            <a:avLst/>
          </a:prstGeom>
          <a:solidFill>
            <a:schemeClr val="accent2"/>
          </a:solidFill>
        </p:spPr>
        <p:txBody>
          <a:bodyPr spcFirstLastPara="1" wrap="square" lIns="91425" tIns="90000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body" idx="6"/>
          </p:nvPr>
        </p:nvSpPr>
        <p:spPr>
          <a:xfrm>
            <a:off x="458975" y="3584300"/>
            <a:ext cx="3951000" cy="630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rtl="0"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rtl="0"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rtl="0"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rtl="0"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rtl="0"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rtl="0"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rtl="0"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rtl="0"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61" name="Google Shape;61;p9"/>
          <p:cNvSpPr txBox="1">
            <a:spLocks noGrp="1"/>
          </p:cNvSpPr>
          <p:nvPr>
            <p:ph type="subTitle" idx="7"/>
          </p:nvPr>
        </p:nvSpPr>
        <p:spPr>
          <a:xfrm>
            <a:off x="4734000" y="2952375"/>
            <a:ext cx="3128400" cy="453300"/>
          </a:xfrm>
          <a:prstGeom prst="rect">
            <a:avLst/>
          </a:prstGeom>
          <a:solidFill>
            <a:schemeClr val="accent5"/>
          </a:solidFill>
        </p:spPr>
        <p:txBody>
          <a:bodyPr spcFirstLastPara="1" wrap="square" lIns="91425" tIns="90000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9"/>
          <p:cNvSpPr txBox="1">
            <a:spLocks noGrp="1"/>
          </p:cNvSpPr>
          <p:nvPr>
            <p:ph type="body" idx="8"/>
          </p:nvPr>
        </p:nvSpPr>
        <p:spPr>
          <a:xfrm>
            <a:off x="4734000" y="3584300"/>
            <a:ext cx="3951000" cy="630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rtl="0"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rtl="0"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rtl="0"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rtl="0"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rtl="0"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rtl="0"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rtl="0"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rtl="0"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63" name="Google Shape;63;p9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0"/>
          <p:cNvSpPr txBox="1">
            <a:spLocks noGrp="1"/>
          </p:cNvSpPr>
          <p:nvPr>
            <p:ph type="title"/>
          </p:nvPr>
        </p:nvSpPr>
        <p:spPr>
          <a:xfrm>
            <a:off x="458975" y="446400"/>
            <a:ext cx="3951000" cy="813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body" idx="1"/>
          </p:nvPr>
        </p:nvSpPr>
        <p:spPr>
          <a:xfrm>
            <a:off x="458975" y="1438150"/>
            <a:ext cx="3951000" cy="2981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>
              <a:spcBef>
                <a:spcPts val="800"/>
              </a:spcBef>
              <a:spcAft>
                <a:spcPts val="0"/>
              </a:spcAft>
              <a:buSzPts val="1200"/>
              <a:buChar char="–"/>
              <a:defRPr sz="1200"/>
            </a:lvl5pPr>
            <a:lvl6pPr marL="2743200" lvl="5" indent="-304800"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6pPr>
            <a:lvl7pPr marL="3200400" lvl="6" indent="-292100"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2"/>
        </a:solidFill>
        <a:effectLst/>
      </p:bgPr>
    </p:bg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490250" y="1099725"/>
            <a:ext cx="8194800" cy="3441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Montserrat SemiBold"/>
              <a:buNone/>
              <a:defRPr sz="3600" b="0" i="1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subTitle" idx="1"/>
          </p:nvPr>
        </p:nvSpPr>
        <p:spPr>
          <a:xfrm>
            <a:off x="474525" y="3969500"/>
            <a:ext cx="3935400" cy="9540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lnSpc>
                <a:spcPct val="140000"/>
              </a:lnSpc>
              <a:spcBef>
                <a:spcPts val="100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>
              <a:spcBef>
                <a:spcPts val="1000"/>
              </a:spcBef>
              <a:spcAft>
                <a:spcPts val="0"/>
              </a:spcAft>
              <a:buNone/>
              <a:defRPr/>
            </a:lvl3pPr>
            <a:lvl4pPr lvl="3">
              <a:spcBef>
                <a:spcPts val="1000"/>
              </a:spcBef>
              <a:spcAft>
                <a:spcPts val="0"/>
              </a:spcAft>
              <a:buNone/>
              <a:defRPr/>
            </a:lvl4pPr>
            <a:lvl5pPr lvl="4">
              <a:spcBef>
                <a:spcPts val="1000"/>
              </a:spcBef>
              <a:spcAft>
                <a:spcPts val="0"/>
              </a:spcAft>
              <a:buNone/>
              <a:defRPr/>
            </a:lvl5pPr>
            <a:lvl6pPr lvl="5">
              <a:spcBef>
                <a:spcPts val="1000"/>
              </a:spcBef>
              <a:spcAft>
                <a:spcPts val="0"/>
              </a:spcAft>
              <a:buNone/>
              <a:defRPr/>
            </a:lvl6pPr>
            <a:lvl7pPr lvl="6">
              <a:spcBef>
                <a:spcPts val="1000"/>
              </a:spcBef>
              <a:spcAft>
                <a:spcPts val="0"/>
              </a:spcAft>
              <a:buNone/>
              <a:defRPr/>
            </a:lvl7pPr>
            <a:lvl8pPr lvl="7">
              <a:spcBef>
                <a:spcPts val="1000"/>
              </a:spcBef>
              <a:spcAft>
                <a:spcPts val="0"/>
              </a:spcAft>
              <a:buNone/>
              <a:defRPr/>
            </a:lvl8pPr>
            <a:lvl9pPr lvl="8">
              <a:spcBef>
                <a:spcPts val="1000"/>
              </a:spcBef>
              <a:spcAft>
                <a:spcPts val="1000"/>
              </a:spcAft>
              <a:buNone/>
              <a:defRPr/>
            </a:lvl9pPr>
          </a:lstStyle>
          <a:p>
            <a:endParaRPr/>
          </a:p>
        </p:txBody>
      </p:sp>
      <p:pic>
        <p:nvPicPr>
          <p:cNvPr id="71" name="Google Shape;71;p11"/>
          <p:cNvPicPr preferRelativeResize="0"/>
          <p:nvPr/>
        </p:nvPicPr>
        <p:blipFill rotWithShape="1">
          <a:blip r:embed="rId2">
            <a:alphaModFix/>
          </a:blip>
          <a:srcRect l="9"/>
          <a:stretch/>
        </p:blipFill>
        <p:spPr>
          <a:xfrm>
            <a:off x="8704149" y="4502953"/>
            <a:ext cx="224426" cy="419177"/>
          </a:xfrm>
          <a:prstGeom prst="rect">
            <a:avLst/>
          </a:prstGeom>
          <a:noFill/>
          <a:ln>
            <a:noFill/>
          </a:ln>
        </p:spPr>
      </p:pic>
      <p:sp>
        <p:nvSpPr>
          <p:cNvPr id="72" name="Google Shape;72;p11"/>
          <p:cNvSpPr txBox="1">
            <a:spLocks noGrp="1"/>
          </p:cNvSpPr>
          <p:nvPr>
            <p:ph type="sldNum" idx="12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lvl="2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lvl="3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lvl="4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lvl="5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lvl="6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lvl="7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lvl="8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2"/>
          <p:cNvSpPr txBox="1">
            <a:spLocks noGrp="1"/>
          </p:cNvSpPr>
          <p:nvPr>
            <p:ph type="body" idx="1"/>
          </p:nvPr>
        </p:nvSpPr>
        <p:spPr>
          <a:xfrm>
            <a:off x="468000" y="4626000"/>
            <a:ext cx="3942000" cy="320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1pPr>
          </a:lstStyle>
          <a:p>
            <a:endParaRPr/>
          </a:p>
        </p:txBody>
      </p:sp>
      <p:sp>
        <p:nvSpPr>
          <p:cNvPr id="75" name="Google Shape;75;p12"/>
          <p:cNvSpPr txBox="1">
            <a:spLocks noGrp="1"/>
          </p:cNvSpPr>
          <p:nvPr>
            <p:ph type="sldNum" idx="12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lvl="2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lvl="3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lvl="4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lvl="5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lvl="6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lvl="7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lvl="8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3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 1">
  <p:cSld name="Main point">
    <p:bg>
      <p:bgPr>
        <a:solidFill>
          <a:schemeClr val="dk1"/>
        </a:solidFill>
        <a:effectLst/>
      </p:bgPr>
    </p:bg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4"/>
          <p:cNvSpPr txBox="1">
            <a:spLocks noGrp="1"/>
          </p:cNvSpPr>
          <p:nvPr>
            <p:ph type="title"/>
          </p:nvPr>
        </p:nvSpPr>
        <p:spPr>
          <a:xfrm>
            <a:off x="490250" y="1099725"/>
            <a:ext cx="8194800" cy="344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Montserrat SemiBold"/>
              <a:buNone/>
              <a:defRPr sz="3600" b="0" i="1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9pPr>
          </a:lstStyle>
          <a:p>
            <a:endParaRPr/>
          </a:p>
        </p:txBody>
      </p:sp>
      <p:sp>
        <p:nvSpPr>
          <p:cNvPr id="80" name="Google Shape;80;p14"/>
          <p:cNvSpPr txBox="1">
            <a:spLocks noGrp="1"/>
          </p:cNvSpPr>
          <p:nvPr>
            <p:ph type="subTitle" idx="1"/>
          </p:nvPr>
        </p:nvSpPr>
        <p:spPr>
          <a:xfrm>
            <a:off x="474525" y="3969500"/>
            <a:ext cx="3935400" cy="95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 rtl="0">
              <a:lnSpc>
                <a:spcPct val="140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  <a:defRPr sz="14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3pPr>
            <a:lvl4pPr lvl="3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4pPr>
            <a:lvl5pPr lvl="4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/>
            </a:lvl5pPr>
            <a:lvl6pPr lvl="5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/>
            </a:lvl6pPr>
            <a:lvl7pPr lvl="6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500"/>
              <a:buNone/>
              <a:defRPr/>
            </a:lvl7pPr>
            <a:lvl8pPr lvl="7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500"/>
              <a:buNone/>
              <a:defRPr/>
            </a:lvl8pPr>
            <a:lvl9pPr lvl="8" algn="l" rtl="0">
              <a:lnSpc>
                <a:spcPct val="130000"/>
              </a:lnSpc>
              <a:spcBef>
                <a:spcPts val="1000"/>
              </a:spcBef>
              <a:spcAft>
                <a:spcPts val="1000"/>
              </a:spcAft>
              <a:buSzPts val="1200"/>
              <a:buNone/>
              <a:defRPr/>
            </a:lvl9pPr>
          </a:lstStyle>
          <a:p>
            <a:endParaRPr/>
          </a:p>
        </p:txBody>
      </p:sp>
      <p:pic>
        <p:nvPicPr>
          <p:cNvPr id="81" name="Google Shape;81;p14"/>
          <p:cNvPicPr preferRelativeResize="0"/>
          <p:nvPr/>
        </p:nvPicPr>
        <p:blipFill rotWithShape="1">
          <a:blip r:embed="rId2">
            <a:alphaModFix/>
          </a:blip>
          <a:srcRect l="9"/>
          <a:stretch/>
        </p:blipFill>
        <p:spPr>
          <a:xfrm>
            <a:off x="8704149" y="4502953"/>
            <a:ext cx="224426" cy="419177"/>
          </a:xfrm>
          <a:prstGeom prst="rect">
            <a:avLst/>
          </a:prstGeom>
          <a:noFill/>
          <a:ln>
            <a:noFill/>
          </a:ln>
        </p:spPr>
      </p:pic>
      <p:sp>
        <p:nvSpPr>
          <p:cNvPr id="82" name="Google Shape;82;p14"/>
          <p:cNvSpPr txBox="1">
            <a:spLocks noGrp="1"/>
          </p:cNvSpPr>
          <p:nvPr>
            <p:ph type="sldNum" idx="12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lvl="2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lvl="3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lvl="4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lvl="5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lvl="6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lvl="7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lvl="8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2"/>
        </a:solidFill>
        <a:effectLst/>
      </p:bgPr>
    </p:bg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6"/>
          <p:cNvSpPr txBox="1">
            <a:spLocks noGrp="1"/>
          </p:cNvSpPr>
          <p:nvPr>
            <p:ph type="title"/>
          </p:nvPr>
        </p:nvSpPr>
        <p:spPr>
          <a:xfrm>
            <a:off x="458975" y="1438150"/>
            <a:ext cx="8226000" cy="318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Montserrat SemiBold"/>
              <a:buNone/>
              <a:defRPr sz="3000" b="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90" name="Google Shape;90;p16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91" name="Google Shape;91;p16"/>
          <p:cNvPicPr preferRelativeResize="0"/>
          <p:nvPr/>
        </p:nvPicPr>
        <p:blipFill rotWithShape="1">
          <a:blip r:embed="rId2">
            <a:alphaModFix/>
          </a:blip>
          <a:srcRect l="9"/>
          <a:stretch/>
        </p:blipFill>
        <p:spPr>
          <a:xfrm>
            <a:off x="8704149" y="4502953"/>
            <a:ext cx="224426" cy="4191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8226000" cy="8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Montserrat"/>
              <a:buNone/>
              <a:defRPr sz="2200" b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58975" y="1438150"/>
            <a:ext cx="8226000" cy="29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ontserrat"/>
              <a:buChar char="●"/>
              <a:defRPr sz="16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L="914400" lvl="1" indent="-33020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ontserrat"/>
              <a:buChar char="–"/>
              <a:defRPr sz="16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L="1371600" lvl="2" indent="-31750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–"/>
              <a:defRPr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L="1828800" lvl="3" indent="-31750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–"/>
              <a:defRPr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L="2286000" lvl="4" indent="-30480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ontserrat"/>
              <a:buChar char="–"/>
              <a:defRPr sz="12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L="2743200" lvl="5" indent="-30480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ontserrat"/>
              <a:buChar char="–"/>
              <a:defRPr sz="12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L="3200400" lvl="6" indent="-29210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Montserrat"/>
              <a:buChar char="–"/>
              <a:defRPr sz="10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L="3657600" lvl="7" indent="-29210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Montserrat"/>
              <a:buChar char="–"/>
              <a:defRPr sz="10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L="4114800" lvl="8" indent="-27940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2"/>
              </a:buClr>
              <a:buSzPts val="800"/>
              <a:buFont typeface="Montserrat"/>
              <a:buChar char="–"/>
              <a:defRPr sz="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8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8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8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8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8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8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8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8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8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9" name="Google Shape;9;p1"/>
          <p:cNvPicPr preferRelativeResize="0"/>
          <p:nvPr/>
        </p:nvPicPr>
        <p:blipFill rotWithShape="1">
          <a:blip r:embed="rId15">
            <a:alphaModFix/>
          </a:blip>
          <a:srcRect l="9"/>
          <a:stretch/>
        </p:blipFill>
        <p:spPr>
          <a:xfrm>
            <a:off x="8704149" y="4502953"/>
            <a:ext cx="224426" cy="419177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289">
          <p15:clr>
            <a:srgbClr val="EA4335"/>
          </p15:clr>
        </p15:guide>
        <p15:guide id="2" pos="5471">
          <p15:clr>
            <a:srgbClr val="EA4335"/>
          </p15:clr>
        </p15:guide>
        <p15:guide id="3" orient="horz" pos="280">
          <p15:clr>
            <a:srgbClr val="EA4335"/>
          </p15:clr>
        </p15:guide>
        <p15:guide id="4" orient="horz" pos="906">
          <p15:clr>
            <a:srgbClr val="EA4335"/>
          </p15:clr>
        </p15:guide>
        <p15:guide id="5" orient="horz" pos="2784">
          <p15:clr>
            <a:srgbClr val="EA4335"/>
          </p15:clr>
        </p15:guide>
        <p15:guide id="6" orient="horz" pos="3019">
          <p15:clr>
            <a:srgbClr val="EA4335"/>
          </p15:clr>
        </p15:guide>
        <p15:guide id="7" orient="horz" pos="693">
          <p15:clr>
            <a:srgbClr val="EA4335"/>
          </p15:clr>
        </p15:guide>
        <p15:guide id="8" pos="2778">
          <p15:clr>
            <a:srgbClr val="EA4335"/>
          </p15:clr>
        </p15:guide>
        <p15:guide id="9" pos="2982">
          <p15:clr>
            <a:srgbClr val="EA4335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5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8226000" cy="8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Montserrat"/>
              <a:buNone/>
              <a:defRPr sz="2200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85" name="Google Shape;85;p15"/>
          <p:cNvSpPr txBox="1">
            <a:spLocks noGrp="1"/>
          </p:cNvSpPr>
          <p:nvPr>
            <p:ph type="body" idx="1"/>
          </p:nvPr>
        </p:nvSpPr>
        <p:spPr>
          <a:xfrm>
            <a:off x="458975" y="1438150"/>
            <a:ext cx="8226000" cy="29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ontserrat"/>
              <a:buChar char="●"/>
              <a:defRPr sz="16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L="914400" marR="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ontserrat"/>
              <a:buChar char="–"/>
              <a:defRPr sz="16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L="1371600" marR="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–"/>
              <a:defRPr sz="14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L="1828800" marR="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–"/>
              <a:defRPr sz="14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L="2286000" marR="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ontserrat"/>
              <a:buChar char="–"/>
              <a:defRPr sz="12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L="2743200" marR="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ontserrat"/>
              <a:buChar char="–"/>
              <a:defRPr sz="12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L="3200400" marR="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Montserrat"/>
              <a:buChar char="–"/>
              <a:defRPr sz="10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L="3657600" marR="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Montserrat"/>
              <a:buChar char="–"/>
              <a:defRPr sz="10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L="4114800" marR="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2"/>
              </a:buClr>
              <a:buSzPts val="800"/>
              <a:buFont typeface="Montserrat"/>
              <a:buChar char="–"/>
              <a:defRPr sz="8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86" name="Google Shape;86;p15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87" name="Google Shape;87;p15"/>
          <p:cNvPicPr preferRelativeResize="0"/>
          <p:nvPr/>
        </p:nvPicPr>
        <p:blipFill rotWithShape="1">
          <a:blip r:embed="rId3">
            <a:alphaModFix/>
          </a:blip>
          <a:srcRect l="9"/>
          <a:stretch/>
        </p:blipFill>
        <p:spPr>
          <a:xfrm>
            <a:off x="8704149" y="4502953"/>
            <a:ext cx="224426" cy="419177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289">
          <p15:clr>
            <a:srgbClr val="EA4335"/>
          </p15:clr>
        </p15:guide>
        <p15:guide id="2" pos="5471">
          <p15:clr>
            <a:srgbClr val="EA4335"/>
          </p15:clr>
        </p15:guide>
        <p15:guide id="3" orient="horz" pos="280">
          <p15:clr>
            <a:srgbClr val="EA4335"/>
          </p15:clr>
        </p15:guide>
        <p15:guide id="4" orient="horz" pos="906">
          <p15:clr>
            <a:srgbClr val="EA4335"/>
          </p15:clr>
        </p15:guide>
        <p15:guide id="5" orient="horz" pos="2784">
          <p15:clr>
            <a:srgbClr val="EA4335"/>
          </p15:clr>
        </p15:guide>
        <p15:guide id="6" orient="horz" pos="3019">
          <p15:clr>
            <a:srgbClr val="EA4335"/>
          </p15:clr>
        </p15:guide>
        <p15:guide id="7" orient="horz" pos="693">
          <p15:clr>
            <a:srgbClr val="EA4335"/>
          </p15:clr>
        </p15:guide>
        <p15:guide id="8" pos="2778">
          <p15:clr>
            <a:srgbClr val="EA4335"/>
          </p15:clr>
        </p15:guide>
        <p15:guide id="9" pos="2982">
          <p15:clr>
            <a:srgbClr val="EA4335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5.png"/><Relationship Id="rId5" Type="http://schemas.openxmlformats.org/officeDocument/2006/relationships/image" Target="../media/image11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8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7"/>
          <p:cNvSpPr txBox="1">
            <a:spLocks noGrp="1"/>
          </p:cNvSpPr>
          <p:nvPr>
            <p:ph type="ctrTitle"/>
          </p:nvPr>
        </p:nvSpPr>
        <p:spPr>
          <a:xfrm>
            <a:off x="458975" y="1438150"/>
            <a:ext cx="8226000" cy="1019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To identify one half of a shape </a:t>
            </a:r>
            <a:endParaRPr/>
          </a:p>
        </p:txBody>
      </p:sp>
      <p:sp>
        <p:nvSpPr>
          <p:cNvPr id="97" name="Google Shape;97;p17"/>
          <p:cNvSpPr txBox="1">
            <a:spLocks noGrp="1"/>
          </p:cNvSpPr>
          <p:nvPr>
            <p:ph type="subTitle" idx="1"/>
          </p:nvPr>
        </p:nvSpPr>
        <p:spPr>
          <a:xfrm>
            <a:off x="458975" y="445025"/>
            <a:ext cx="8226000" cy="792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/>
              <a:t>Maths </a:t>
            </a:r>
            <a:r>
              <a:rPr lang="en-GB"/>
              <a:t>	</a:t>
            </a:r>
            <a:endParaRPr/>
          </a:p>
        </p:txBody>
      </p:sp>
      <p:sp>
        <p:nvSpPr>
          <p:cNvPr id="98" name="Google Shape;98;p17"/>
          <p:cNvSpPr txBox="1">
            <a:spLocks noGrp="1"/>
          </p:cNvSpPr>
          <p:nvPr>
            <p:ph type="subTitle" idx="2"/>
          </p:nvPr>
        </p:nvSpPr>
        <p:spPr>
          <a:xfrm>
            <a:off x="458975" y="3874575"/>
            <a:ext cx="2923800" cy="3750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/>
              <a:t>Miss Sidhu </a:t>
            </a:r>
            <a:endParaRPr sz="16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8"/>
          <p:cNvSpPr txBox="1">
            <a:spLocks noGrp="1"/>
          </p:cNvSpPr>
          <p:nvPr>
            <p:ph type="sldNum" idx="12"/>
          </p:nvPr>
        </p:nvSpPr>
        <p:spPr>
          <a:xfrm>
            <a:off x="282253" y="4635219"/>
            <a:ext cx="540000" cy="13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</a:t>
            </a:fld>
            <a:endParaRPr/>
          </a:p>
        </p:txBody>
      </p:sp>
      <p:sp>
        <p:nvSpPr>
          <p:cNvPr id="104" name="Google Shape;104;p18"/>
          <p:cNvSpPr/>
          <p:nvPr/>
        </p:nvSpPr>
        <p:spPr>
          <a:xfrm>
            <a:off x="458968" y="771775"/>
            <a:ext cx="4938900" cy="66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You will need…</a:t>
            </a:r>
            <a:endParaRPr sz="3000" b="1">
              <a:solidFill>
                <a:schemeClr val="dk2"/>
              </a:solidFill>
            </a:endParaRPr>
          </a:p>
        </p:txBody>
      </p:sp>
      <p:sp>
        <p:nvSpPr>
          <p:cNvPr id="105" name="Google Shape;105;p18"/>
          <p:cNvSpPr txBox="1"/>
          <p:nvPr/>
        </p:nvSpPr>
        <p:spPr>
          <a:xfrm>
            <a:off x="458975" y="1577325"/>
            <a:ext cx="2585400" cy="453300"/>
          </a:xfrm>
          <a:prstGeom prst="rect">
            <a:avLst/>
          </a:prstGeom>
          <a:solidFill>
            <a:srgbClr val="008237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 b="1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Item 1</a:t>
            </a:r>
            <a:endParaRPr sz="1100"/>
          </a:p>
        </p:txBody>
      </p:sp>
      <p:sp>
        <p:nvSpPr>
          <p:cNvPr id="106" name="Google Shape;106;p18"/>
          <p:cNvSpPr txBox="1"/>
          <p:nvPr/>
        </p:nvSpPr>
        <p:spPr>
          <a:xfrm>
            <a:off x="3279300" y="1577325"/>
            <a:ext cx="2585400" cy="453300"/>
          </a:xfrm>
          <a:prstGeom prst="rect">
            <a:avLst/>
          </a:prstGeom>
          <a:solidFill>
            <a:srgbClr val="008237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 b="1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Item 2</a:t>
            </a:r>
            <a:endParaRPr sz="1100"/>
          </a:p>
        </p:txBody>
      </p:sp>
      <p:sp>
        <p:nvSpPr>
          <p:cNvPr id="107" name="Google Shape;107;p18"/>
          <p:cNvSpPr txBox="1"/>
          <p:nvPr/>
        </p:nvSpPr>
        <p:spPr>
          <a:xfrm>
            <a:off x="6099625" y="1577325"/>
            <a:ext cx="2585400" cy="453300"/>
          </a:xfrm>
          <a:prstGeom prst="rect">
            <a:avLst/>
          </a:prstGeom>
          <a:solidFill>
            <a:srgbClr val="008237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 b="1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Item 3</a:t>
            </a:r>
            <a:endParaRPr sz="1100"/>
          </a:p>
        </p:txBody>
      </p:sp>
      <p:sp>
        <p:nvSpPr>
          <p:cNvPr id="108" name="Google Shape;108;p18"/>
          <p:cNvSpPr txBox="1"/>
          <p:nvPr/>
        </p:nvSpPr>
        <p:spPr>
          <a:xfrm>
            <a:off x="459000" y="231525"/>
            <a:ext cx="8226000" cy="81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Welcome to today’s lesson!</a:t>
            </a:r>
            <a:r>
              <a:rPr lang="en-GB" sz="22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endParaRPr sz="2200" b="1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09" name="Google Shape;109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67713" y="2368375"/>
            <a:ext cx="1955075" cy="192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294450" y="2128451"/>
            <a:ext cx="1215075" cy="1269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784788" y="2562826"/>
            <a:ext cx="1215075" cy="1269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405025" y="3149576"/>
            <a:ext cx="1215075" cy="1269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1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282626" y="2063575"/>
            <a:ext cx="1102735" cy="153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" name="Google Shape;114;p1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700700" y="2049141"/>
            <a:ext cx="1151275" cy="1535033"/>
          </a:xfrm>
          <a:prstGeom prst="rect">
            <a:avLst/>
          </a:prstGeom>
          <a:noFill/>
          <a:ln>
            <a:noFill/>
          </a:ln>
        </p:spPr>
      </p:pic>
      <p:sp>
        <p:nvSpPr>
          <p:cNvPr id="115" name="Google Shape;115;p18"/>
          <p:cNvSpPr txBox="1"/>
          <p:nvPr/>
        </p:nvSpPr>
        <p:spPr>
          <a:xfrm>
            <a:off x="3044375" y="3883800"/>
            <a:ext cx="3250200" cy="757200"/>
          </a:xfrm>
          <a:prstGeom prst="rect">
            <a:avLst/>
          </a:prstGeom>
          <a:noFill/>
          <a:ln w="7620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Important:</a:t>
            </a:r>
            <a:endParaRPr b="1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Please Ask your Parent or Carer to Help you Cut!!!</a:t>
            </a:r>
            <a:endParaRPr b="1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16" name="Google Shape;116;p18"/>
          <p:cNvPicPr preferRelativeResize="0"/>
          <p:nvPr/>
        </p:nvPicPr>
        <p:blipFill rotWithShape="1">
          <a:blip r:embed="rId7">
            <a:alphaModFix/>
          </a:blip>
          <a:srcRect l="9148" t="18340"/>
          <a:stretch/>
        </p:blipFill>
        <p:spPr>
          <a:xfrm>
            <a:off x="3966038" y="3267900"/>
            <a:ext cx="817863" cy="53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9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3</a:t>
            </a:fld>
            <a:endParaRPr/>
          </a:p>
        </p:txBody>
      </p:sp>
      <p:sp>
        <p:nvSpPr>
          <p:cNvPr id="122" name="Google Shape;122;p19"/>
          <p:cNvSpPr txBox="1"/>
          <p:nvPr/>
        </p:nvSpPr>
        <p:spPr>
          <a:xfrm>
            <a:off x="459000" y="60550"/>
            <a:ext cx="8226000" cy="57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accent1"/>
                </a:solidFill>
                <a:latin typeface="Montserrat"/>
                <a:ea typeface="Montserrat"/>
                <a:cs typeface="Montserrat"/>
                <a:sym typeface="Montserrat"/>
              </a:rPr>
              <a:t>Lesson agenda</a:t>
            </a:r>
            <a:endParaRPr sz="2200" b="1">
              <a:solidFill>
                <a:schemeClr val="accen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23" name="Google Shape;123;p19"/>
          <p:cNvSpPr txBox="1"/>
          <p:nvPr/>
        </p:nvSpPr>
        <p:spPr>
          <a:xfrm>
            <a:off x="458975" y="445025"/>
            <a:ext cx="6054300" cy="35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600"/>
              <a:buFont typeface="Montserrat"/>
              <a:buNone/>
            </a:pPr>
            <a:r>
              <a:rPr lang="en-GB" sz="1600" b="0" i="0" u="none" strike="noStrike" cap="none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Here is the outline for this lesson. We are going to</a:t>
            </a:r>
            <a:r>
              <a:rPr lang="en-GB" sz="1600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 look at:</a:t>
            </a:r>
            <a:endParaRPr sz="1600">
              <a:solidFill>
                <a:srgbClr val="434343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720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" name="Google Shape;124;p19"/>
          <p:cNvSpPr txBox="1"/>
          <p:nvPr/>
        </p:nvSpPr>
        <p:spPr>
          <a:xfrm>
            <a:off x="468400" y="795725"/>
            <a:ext cx="5806500" cy="5556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Key vocabulary</a:t>
            </a:r>
            <a:endParaRPr sz="2200" b="1" i="0" u="none" strike="noStrike" cap="none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25" name="Google Shape;125;p19"/>
          <p:cNvSpPr txBox="1"/>
          <p:nvPr/>
        </p:nvSpPr>
        <p:spPr>
          <a:xfrm>
            <a:off x="468400" y="1596550"/>
            <a:ext cx="5806500" cy="5556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Exploring what equal and unequal means</a:t>
            </a:r>
            <a:endParaRPr sz="2000" b="1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26" name="Google Shape;126;p19"/>
          <p:cNvSpPr txBox="1"/>
          <p:nvPr/>
        </p:nvSpPr>
        <p:spPr>
          <a:xfrm>
            <a:off x="468400" y="2462562"/>
            <a:ext cx="5806500" cy="555600"/>
          </a:xfrm>
          <a:prstGeom prst="rect">
            <a:avLst/>
          </a:prstGeom>
          <a:solidFill>
            <a:srgbClr val="008237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Finding half of a shape</a:t>
            </a:r>
            <a:endParaRPr sz="22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27" name="Google Shape;127;p19"/>
          <p:cNvSpPr txBox="1"/>
          <p:nvPr/>
        </p:nvSpPr>
        <p:spPr>
          <a:xfrm>
            <a:off x="468400" y="3328562"/>
            <a:ext cx="5806500" cy="5556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An Independent task and answers </a:t>
            </a:r>
            <a:endParaRPr sz="2200"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128" name="Google Shape;128;p19"/>
          <p:cNvCxnSpPr>
            <a:stCxn id="124" idx="2"/>
            <a:endCxn id="125" idx="0"/>
          </p:cNvCxnSpPr>
          <p:nvPr/>
        </p:nvCxnSpPr>
        <p:spPr>
          <a:xfrm>
            <a:off x="3371650" y="1351325"/>
            <a:ext cx="0" cy="245100"/>
          </a:xfrm>
          <a:prstGeom prst="straightConnector1">
            <a:avLst/>
          </a:prstGeom>
          <a:noFill/>
          <a:ln w="28575" cap="flat" cmpd="sng">
            <a:solidFill>
              <a:srgbClr val="434343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9" name="Google Shape;129;p19"/>
          <p:cNvCxnSpPr>
            <a:stCxn id="125" idx="2"/>
            <a:endCxn id="126" idx="0"/>
          </p:cNvCxnSpPr>
          <p:nvPr/>
        </p:nvCxnSpPr>
        <p:spPr>
          <a:xfrm>
            <a:off x="3371650" y="2152150"/>
            <a:ext cx="0" cy="310500"/>
          </a:xfrm>
          <a:prstGeom prst="straightConnector1">
            <a:avLst/>
          </a:prstGeom>
          <a:noFill/>
          <a:ln w="28575" cap="flat" cmpd="sng">
            <a:solidFill>
              <a:srgbClr val="434343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30" name="Google Shape;130;p19"/>
          <p:cNvCxnSpPr>
            <a:stCxn id="126" idx="2"/>
            <a:endCxn id="127" idx="0"/>
          </p:cNvCxnSpPr>
          <p:nvPr/>
        </p:nvCxnSpPr>
        <p:spPr>
          <a:xfrm>
            <a:off x="3371650" y="3018162"/>
            <a:ext cx="0" cy="310500"/>
          </a:xfrm>
          <a:prstGeom prst="straightConnector1">
            <a:avLst/>
          </a:prstGeom>
          <a:noFill/>
          <a:ln w="28575" cap="flat" cmpd="sng">
            <a:solidFill>
              <a:srgbClr val="434343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131" name="Google Shape;131;p19"/>
          <p:cNvSpPr txBox="1"/>
          <p:nvPr/>
        </p:nvSpPr>
        <p:spPr>
          <a:xfrm>
            <a:off x="468400" y="4129387"/>
            <a:ext cx="5806500" cy="555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A final quiz to see what we learnt</a:t>
            </a:r>
            <a:endParaRPr sz="22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132" name="Google Shape;132;p19"/>
          <p:cNvCxnSpPr>
            <a:endCxn id="131" idx="0"/>
          </p:cNvCxnSpPr>
          <p:nvPr/>
        </p:nvCxnSpPr>
        <p:spPr>
          <a:xfrm>
            <a:off x="3371650" y="3778687"/>
            <a:ext cx="0" cy="350700"/>
          </a:xfrm>
          <a:prstGeom prst="straightConnector1">
            <a:avLst/>
          </a:prstGeom>
          <a:noFill/>
          <a:ln w="28575" cap="flat" cmpd="sng">
            <a:solidFill>
              <a:srgbClr val="434343"/>
            </a:solidFill>
            <a:prstDash val="solid"/>
            <a:round/>
            <a:headEnd type="none" w="sm" len="sm"/>
            <a:tailEnd type="triangle" w="med" len="med"/>
          </a:ln>
        </p:spPr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20"/>
          <p:cNvSpPr txBox="1"/>
          <p:nvPr/>
        </p:nvSpPr>
        <p:spPr>
          <a:xfrm>
            <a:off x="468400" y="4793325"/>
            <a:ext cx="3305400" cy="15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>
              <a:solidFill>
                <a:srgbClr val="00A099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138" name="Google Shape;138;p20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4</a:t>
            </a:fld>
            <a:endParaRPr/>
          </a:p>
        </p:txBody>
      </p:sp>
      <p:sp>
        <p:nvSpPr>
          <p:cNvPr id="139" name="Google Shape;139;p20"/>
          <p:cNvSpPr txBox="1"/>
          <p:nvPr/>
        </p:nvSpPr>
        <p:spPr>
          <a:xfrm>
            <a:off x="176975" y="445025"/>
            <a:ext cx="8226000" cy="8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b="1">
                <a:solidFill>
                  <a:schemeClr val="accent1"/>
                </a:solidFill>
                <a:latin typeface="Montserrat"/>
                <a:ea typeface="Montserrat"/>
                <a:cs typeface="Montserrat"/>
                <a:sym typeface="Montserrat"/>
              </a:rPr>
              <a:t>Star Words!</a:t>
            </a:r>
            <a:endParaRPr sz="3600" b="1">
              <a:solidFill>
                <a:schemeClr val="accen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40" name="Google Shape;140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8963" y="2986900"/>
            <a:ext cx="1000125" cy="1181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1" name="Google Shape;141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360900" y="2792625"/>
            <a:ext cx="1000125" cy="1181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Google Shape;142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78963" y="509175"/>
            <a:ext cx="1000125" cy="1181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987238" y="78425"/>
            <a:ext cx="1000125" cy="1181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4" name="Google Shape;144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035750" y="1259525"/>
            <a:ext cx="4748500" cy="2908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" dur="1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1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1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1"/>
          <p:cNvSpPr txBox="1"/>
          <p:nvPr/>
        </p:nvSpPr>
        <p:spPr>
          <a:xfrm>
            <a:off x="617325" y="124825"/>
            <a:ext cx="2977200" cy="450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Brain teaser! </a:t>
            </a:r>
            <a:endParaRPr sz="2400" b="1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50" name="Google Shape;150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7319" y="3205150"/>
            <a:ext cx="828325" cy="949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1" name="Google Shape;151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594525" y="837400"/>
            <a:ext cx="4015425" cy="3468700"/>
          </a:xfrm>
          <a:prstGeom prst="rect">
            <a:avLst/>
          </a:prstGeom>
          <a:noFill/>
          <a:ln>
            <a:noFill/>
          </a:ln>
        </p:spPr>
      </p:pic>
      <p:sp>
        <p:nvSpPr>
          <p:cNvPr id="152" name="Google Shape;152;p21"/>
          <p:cNvSpPr txBox="1">
            <a:spLocks noGrp="1"/>
          </p:cNvSpPr>
          <p:nvPr>
            <p:ph type="subTitle" idx="3"/>
          </p:nvPr>
        </p:nvSpPr>
        <p:spPr>
          <a:xfrm>
            <a:off x="617325" y="968213"/>
            <a:ext cx="2793000" cy="1835100"/>
          </a:xfrm>
          <a:prstGeom prst="rect">
            <a:avLst/>
          </a:prstGeom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u="sng"/>
              <a:t>Double trouble</a:t>
            </a:r>
            <a:endParaRPr sz="2200" u="sng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 u="sng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/>
              <a:t>Choose a number and double it.</a:t>
            </a:r>
            <a:endParaRPr sz="2200"/>
          </a:p>
        </p:txBody>
      </p:sp>
      <p:sp>
        <p:nvSpPr>
          <p:cNvPr id="153" name="Google Shape;153;p21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5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22"/>
          <p:cNvSpPr txBox="1"/>
          <p:nvPr/>
        </p:nvSpPr>
        <p:spPr>
          <a:xfrm>
            <a:off x="364050" y="284125"/>
            <a:ext cx="2977200" cy="450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Brain teaser! </a:t>
            </a:r>
            <a:endParaRPr sz="2400" b="1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59" name="Google Shape;159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666275" y="861475"/>
            <a:ext cx="4015425" cy="3468700"/>
          </a:xfrm>
          <a:prstGeom prst="rect">
            <a:avLst/>
          </a:prstGeom>
          <a:noFill/>
          <a:ln>
            <a:noFill/>
          </a:ln>
        </p:spPr>
      </p:pic>
      <p:sp>
        <p:nvSpPr>
          <p:cNvPr id="160" name="Google Shape;160;p22"/>
          <p:cNvSpPr txBox="1">
            <a:spLocks noGrp="1"/>
          </p:cNvSpPr>
          <p:nvPr>
            <p:ph type="subTitle" idx="3"/>
          </p:nvPr>
        </p:nvSpPr>
        <p:spPr>
          <a:xfrm>
            <a:off x="364050" y="1099725"/>
            <a:ext cx="2793000" cy="1835100"/>
          </a:xfrm>
          <a:prstGeom prst="rect">
            <a:avLst/>
          </a:prstGeom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u="sng"/>
              <a:t>Double trouble</a:t>
            </a:r>
            <a:endParaRPr sz="2200" u="sng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 u="sng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/>
              <a:t>Choose a number and double it.</a:t>
            </a:r>
            <a:endParaRPr sz="2200"/>
          </a:p>
        </p:txBody>
      </p:sp>
      <p:sp>
        <p:nvSpPr>
          <p:cNvPr id="161" name="Google Shape;161;p22"/>
          <p:cNvSpPr txBox="1"/>
          <p:nvPr/>
        </p:nvSpPr>
        <p:spPr>
          <a:xfrm>
            <a:off x="4136275" y="1496550"/>
            <a:ext cx="828300" cy="819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2</a:t>
            </a:r>
            <a:endParaRPr sz="39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62" name="Google Shape;162;p22"/>
          <p:cNvSpPr txBox="1"/>
          <p:nvPr/>
        </p:nvSpPr>
        <p:spPr>
          <a:xfrm>
            <a:off x="6366175" y="793475"/>
            <a:ext cx="828300" cy="819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6</a:t>
            </a:r>
            <a:endParaRPr sz="39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63" name="Google Shape;163;p22"/>
          <p:cNvSpPr txBox="1"/>
          <p:nvPr/>
        </p:nvSpPr>
        <p:spPr>
          <a:xfrm>
            <a:off x="5739375" y="2056500"/>
            <a:ext cx="828300" cy="8193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8</a:t>
            </a:r>
            <a:endParaRPr sz="39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64" name="Google Shape;164;p22"/>
          <p:cNvSpPr txBox="1"/>
          <p:nvPr/>
        </p:nvSpPr>
        <p:spPr>
          <a:xfrm>
            <a:off x="6366175" y="3319525"/>
            <a:ext cx="828300" cy="819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4</a:t>
            </a:r>
            <a:endParaRPr sz="39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65" name="Google Shape;165;p22"/>
          <p:cNvSpPr txBox="1"/>
          <p:nvPr/>
        </p:nvSpPr>
        <p:spPr>
          <a:xfrm>
            <a:off x="3953550" y="3530725"/>
            <a:ext cx="828300" cy="819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16</a:t>
            </a:r>
            <a:endParaRPr sz="39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66" name="Google Shape;166;p22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6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23"/>
          <p:cNvSpPr txBox="1"/>
          <p:nvPr/>
        </p:nvSpPr>
        <p:spPr>
          <a:xfrm>
            <a:off x="95475" y="219725"/>
            <a:ext cx="6528900" cy="592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What is the same? What is different?</a:t>
            </a:r>
            <a:endParaRPr sz="2500" b="1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grpSp>
        <p:nvGrpSpPr>
          <p:cNvPr id="172" name="Google Shape;172;p23"/>
          <p:cNvGrpSpPr/>
          <p:nvPr/>
        </p:nvGrpSpPr>
        <p:grpSpPr>
          <a:xfrm>
            <a:off x="458968" y="1519624"/>
            <a:ext cx="3183764" cy="2476292"/>
            <a:chOff x="1226150" y="1305775"/>
            <a:chExt cx="2914200" cy="1735800"/>
          </a:xfrm>
        </p:grpSpPr>
        <p:sp>
          <p:nvSpPr>
            <p:cNvPr id="173" name="Google Shape;173;p23"/>
            <p:cNvSpPr/>
            <p:nvPr/>
          </p:nvSpPr>
          <p:spPr>
            <a:xfrm>
              <a:off x="1226150" y="1305775"/>
              <a:ext cx="2914200" cy="1735800"/>
            </a:xfrm>
            <a:prstGeom prst="rect">
              <a:avLst/>
            </a:prstGeom>
            <a:solidFill>
              <a:schemeClr val="lt1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cxnSp>
          <p:nvCxnSpPr>
            <p:cNvPr id="174" name="Google Shape;174;p23"/>
            <p:cNvCxnSpPr>
              <a:stCxn id="173" idx="0"/>
              <a:endCxn id="173" idx="2"/>
            </p:cNvCxnSpPr>
            <p:nvPr/>
          </p:nvCxnSpPr>
          <p:spPr>
            <a:xfrm>
              <a:off x="2683250" y="1305775"/>
              <a:ext cx="0" cy="1735800"/>
            </a:xfrm>
            <a:prstGeom prst="straightConnector1">
              <a:avLst/>
            </a:prstGeom>
            <a:noFill/>
            <a:ln w="38100" cap="flat" cmpd="sng">
              <a:solidFill>
                <a:srgbClr val="FF0000"/>
              </a:solidFill>
              <a:prstDash val="dash"/>
              <a:round/>
              <a:headEnd type="none" w="med" len="med"/>
              <a:tailEnd type="none" w="med" len="med"/>
            </a:ln>
          </p:spPr>
        </p:cxnSp>
      </p:grpSp>
      <p:sp>
        <p:nvSpPr>
          <p:cNvPr id="175" name="Google Shape;175;p23"/>
          <p:cNvSpPr/>
          <p:nvPr/>
        </p:nvSpPr>
        <p:spPr>
          <a:xfrm>
            <a:off x="4409993" y="1519674"/>
            <a:ext cx="3183900" cy="24762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176" name="Google Shape;176;p23"/>
          <p:cNvCxnSpPr/>
          <p:nvPr/>
        </p:nvCxnSpPr>
        <p:spPr>
          <a:xfrm>
            <a:off x="4500625" y="1526575"/>
            <a:ext cx="1581600" cy="2462400"/>
          </a:xfrm>
          <a:prstGeom prst="straightConnector1">
            <a:avLst/>
          </a:prstGeom>
          <a:noFill/>
          <a:ln w="38100" cap="flat" cmpd="sng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</p:spPr>
      </p:cxnSp>
      <p:sp>
        <p:nvSpPr>
          <p:cNvPr id="177" name="Google Shape;177;p23"/>
          <p:cNvSpPr txBox="1">
            <a:spLocks noGrp="1"/>
          </p:cNvSpPr>
          <p:nvPr>
            <p:ph type="sldNum" idx="12"/>
          </p:nvPr>
        </p:nvSpPr>
        <p:spPr>
          <a:xfrm>
            <a:off x="335046" y="470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>
                <a:solidFill>
                  <a:srgbClr val="FFFFFF"/>
                </a:solidFill>
              </a:rPr>
              <a:t>7</a:t>
            </a:fld>
            <a:endParaRPr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2" name="Google Shape;182;p24"/>
          <p:cNvGrpSpPr/>
          <p:nvPr/>
        </p:nvGrpSpPr>
        <p:grpSpPr>
          <a:xfrm>
            <a:off x="907683" y="939564"/>
            <a:ext cx="3694331" cy="2883685"/>
            <a:chOff x="1226150" y="1305775"/>
            <a:chExt cx="2914200" cy="1735800"/>
          </a:xfrm>
        </p:grpSpPr>
        <p:sp>
          <p:nvSpPr>
            <p:cNvPr id="183" name="Google Shape;183;p24"/>
            <p:cNvSpPr/>
            <p:nvPr/>
          </p:nvSpPr>
          <p:spPr>
            <a:xfrm>
              <a:off x="1226150" y="1305775"/>
              <a:ext cx="2914200" cy="1735800"/>
            </a:xfrm>
            <a:prstGeom prst="rect">
              <a:avLst/>
            </a:prstGeom>
            <a:solidFill>
              <a:schemeClr val="lt1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cxnSp>
          <p:nvCxnSpPr>
            <p:cNvPr id="184" name="Google Shape;184;p24"/>
            <p:cNvCxnSpPr>
              <a:stCxn id="183" idx="0"/>
              <a:endCxn id="183" idx="2"/>
            </p:cNvCxnSpPr>
            <p:nvPr/>
          </p:nvCxnSpPr>
          <p:spPr>
            <a:xfrm>
              <a:off x="2683250" y="1305775"/>
              <a:ext cx="0" cy="1735800"/>
            </a:xfrm>
            <a:prstGeom prst="straightConnector1">
              <a:avLst/>
            </a:prstGeom>
            <a:noFill/>
            <a:ln w="38100" cap="flat" cmpd="sng">
              <a:solidFill>
                <a:srgbClr val="FF0000"/>
              </a:solidFill>
              <a:prstDash val="dash"/>
              <a:round/>
              <a:headEnd type="none" w="med" len="med"/>
              <a:tailEnd type="none" w="med" len="med"/>
            </a:ln>
          </p:spPr>
        </p:cxnSp>
      </p:grpSp>
      <p:sp>
        <p:nvSpPr>
          <p:cNvPr id="185" name="Google Shape;185;p24"/>
          <p:cNvSpPr txBox="1">
            <a:spLocks noGrp="1"/>
          </p:cNvSpPr>
          <p:nvPr>
            <p:ph type="subTitle" idx="5"/>
          </p:nvPr>
        </p:nvSpPr>
        <p:spPr>
          <a:xfrm>
            <a:off x="4869950" y="1566950"/>
            <a:ext cx="3128400" cy="1442700"/>
          </a:xfrm>
          <a:prstGeom prst="rect">
            <a:avLst/>
          </a:prstGeom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/>
              <a:t>The whole has been divided into two equal parts.</a:t>
            </a:r>
            <a:endParaRPr sz="2200"/>
          </a:p>
        </p:txBody>
      </p:sp>
      <p:sp>
        <p:nvSpPr>
          <p:cNvPr id="186" name="Google Shape;186;p24"/>
          <p:cNvSpPr txBox="1"/>
          <p:nvPr/>
        </p:nvSpPr>
        <p:spPr>
          <a:xfrm>
            <a:off x="382200" y="219725"/>
            <a:ext cx="5669100" cy="592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How do you know it is half?</a:t>
            </a:r>
            <a:endParaRPr sz="2500" b="1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87" name="Google Shape;187;p24"/>
          <p:cNvSpPr txBox="1">
            <a:spLocks noGrp="1"/>
          </p:cNvSpPr>
          <p:nvPr>
            <p:ph type="sldNum" idx="12"/>
          </p:nvPr>
        </p:nvSpPr>
        <p:spPr>
          <a:xfrm>
            <a:off x="187675" y="4557825"/>
            <a:ext cx="720000" cy="235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>
                <a:solidFill>
                  <a:srgbClr val="FFFFFF"/>
                </a:solidFill>
              </a:rPr>
              <a:t>8</a:t>
            </a:fld>
            <a:endParaRPr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2" name="Google Shape;192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00675" y="1787300"/>
            <a:ext cx="6218624" cy="2735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3" name="Google Shape;193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5850" y="143063"/>
            <a:ext cx="6631299" cy="1562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4" name="Google Shape;194;p2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4802" y="445025"/>
            <a:ext cx="571057" cy="654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5" name="Google Shape;195;p2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732800" y="3267175"/>
            <a:ext cx="1452025" cy="1152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6" name="Google Shape;196;p25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430425" y="3266478"/>
            <a:ext cx="1452025" cy="1153478"/>
          </a:xfrm>
          <a:prstGeom prst="rect">
            <a:avLst/>
          </a:prstGeom>
          <a:noFill/>
          <a:ln>
            <a:noFill/>
          </a:ln>
        </p:spPr>
      </p:pic>
      <p:sp>
        <p:nvSpPr>
          <p:cNvPr id="197" name="Google Shape;197;p25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9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2" name="Google Shape;202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0250" y="858125"/>
            <a:ext cx="7141725" cy="3575655"/>
          </a:xfrm>
          <a:prstGeom prst="rect">
            <a:avLst/>
          </a:prstGeom>
          <a:noFill/>
          <a:ln>
            <a:noFill/>
          </a:ln>
        </p:spPr>
      </p:pic>
      <p:sp>
        <p:nvSpPr>
          <p:cNvPr id="203" name="Google Shape;203;p26"/>
          <p:cNvSpPr txBox="1">
            <a:spLocks noGrp="1"/>
          </p:cNvSpPr>
          <p:nvPr>
            <p:ph type="subTitle" idx="1"/>
          </p:nvPr>
        </p:nvSpPr>
        <p:spPr>
          <a:xfrm>
            <a:off x="320250" y="175325"/>
            <a:ext cx="4021200" cy="539400"/>
          </a:xfrm>
          <a:prstGeom prst="rect">
            <a:avLst/>
          </a:prstGeom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/>
              <a:t>Finding half of a 3-D object</a:t>
            </a:r>
            <a:endParaRPr sz="2100"/>
          </a:p>
        </p:txBody>
      </p:sp>
      <p:sp>
        <p:nvSpPr>
          <p:cNvPr id="204" name="Google Shape;204;p26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10</a:t>
            </a:fld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27"/>
          <p:cNvSpPr txBox="1">
            <a:spLocks noGrp="1"/>
          </p:cNvSpPr>
          <p:nvPr>
            <p:ph type="subTitle" idx="3"/>
          </p:nvPr>
        </p:nvSpPr>
        <p:spPr>
          <a:xfrm>
            <a:off x="3939825" y="1382575"/>
            <a:ext cx="4857000" cy="3010500"/>
          </a:xfrm>
          <a:prstGeom prst="rect">
            <a:avLst/>
          </a:prstGeom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/>
              <a:t>How many parts will we need?</a:t>
            </a:r>
            <a:endParaRPr sz="23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3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/>
              <a:t>How can we make it fair?</a:t>
            </a:r>
            <a:endParaRPr sz="23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3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/>
              <a:t>Where would we need to cut it to ensure we cut it in half? </a:t>
            </a:r>
            <a:endParaRPr sz="2300"/>
          </a:p>
        </p:txBody>
      </p:sp>
      <p:sp>
        <p:nvSpPr>
          <p:cNvPr id="210" name="Google Shape;210;p27"/>
          <p:cNvSpPr txBox="1">
            <a:spLocks noGrp="1"/>
          </p:cNvSpPr>
          <p:nvPr>
            <p:ph type="subTitle" idx="1"/>
          </p:nvPr>
        </p:nvSpPr>
        <p:spPr>
          <a:xfrm>
            <a:off x="320250" y="175325"/>
            <a:ext cx="4765800" cy="539400"/>
          </a:xfrm>
          <a:prstGeom prst="rect">
            <a:avLst/>
          </a:prstGeom>
          <a:solidFill>
            <a:srgbClr val="FFFFFF"/>
          </a:solidFill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Finding half of a 3-D object</a:t>
            </a:r>
            <a:endParaRPr sz="2400" b="1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11" name="Google Shape;211;p27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11</a:t>
            </a:fld>
            <a:endParaRPr/>
          </a:p>
        </p:txBody>
      </p:sp>
      <p:pic>
        <p:nvPicPr>
          <p:cNvPr id="212" name="Google Shape;212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0248" y="1182975"/>
            <a:ext cx="1216500" cy="1693387"/>
          </a:xfrm>
          <a:prstGeom prst="rect">
            <a:avLst/>
          </a:prstGeom>
          <a:noFill/>
          <a:ln>
            <a:noFill/>
          </a:ln>
        </p:spPr>
      </p:pic>
      <p:pic>
        <p:nvPicPr>
          <p:cNvPr id="213" name="Google Shape;213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636175" y="1830325"/>
            <a:ext cx="1216500" cy="1622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4" name="Google Shape;214;p2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625678" y="1066508"/>
            <a:ext cx="1216500" cy="893127"/>
          </a:xfrm>
          <a:prstGeom prst="rect">
            <a:avLst/>
          </a:prstGeom>
          <a:noFill/>
          <a:ln>
            <a:noFill/>
          </a:ln>
        </p:spPr>
      </p:pic>
      <p:sp>
        <p:nvSpPr>
          <p:cNvPr id="215" name="Google Shape;215;p27"/>
          <p:cNvSpPr txBox="1"/>
          <p:nvPr/>
        </p:nvSpPr>
        <p:spPr>
          <a:xfrm>
            <a:off x="397850" y="3313125"/>
            <a:ext cx="3250200" cy="1051500"/>
          </a:xfrm>
          <a:prstGeom prst="rect">
            <a:avLst/>
          </a:prstGeom>
          <a:noFill/>
          <a:ln w="7620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Important:</a:t>
            </a:r>
            <a:endParaRPr sz="1700" b="1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Please Ask your Parent or Carer to Help you Cut!!!</a:t>
            </a:r>
            <a:endParaRPr sz="1700" b="1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grpSp>
        <p:nvGrpSpPr>
          <p:cNvPr id="216" name="Google Shape;216;p27"/>
          <p:cNvGrpSpPr/>
          <p:nvPr/>
        </p:nvGrpSpPr>
        <p:grpSpPr>
          <a:xfrm>
            <a:off x="5607248" y="123675"/>
            <a:ext cx="606839" cy="943204"/>
            <a:chOff x="3258050" y="2365375"/>
            <a:chExt cx="1121284" cy="1975297"/>
          </a:xfrm>
        </p:grpSpPr>
        <p:pic>
          <p:nvPicPr>
            <p:cNvPr id="217" name="Google Shape;217;p27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>
              <a:off x="3271500" y="2365375"/>
              <a:ext cx="1094400" cy="142167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18" name="Google Shape;218;p27" descr="A picture containing table&#10;&#10;Description automatically generated"/>
            <p:cNvPicPr preferRelativeResize="0"/>
            <p:nvPr/>
          </p:nvPicPr>
          <p:blipFill rotWithShape="1">
            <a:blip r:embed="rId7">
              <a:alphaModFix/>
            </a:blip>
            <a:srcRect t="71153" b="-1926"/>
            <a:stretch/>
          </p:blipFill>
          <p:spPr>
            <a:xfrm>
              <a:off x="3258050" y="3710986"/>
              <a:ext cx="1121284" cy="629686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A099"/>
        </a:solidFill>
        <a:effectLst/>
      </p:bgPr>
    </p:bg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28"/>
          <p:cNvSpPr txBox="1"/>
          <p:nvPr/>
        </p:nvSpPr>
        <p:spPr>
          <a:xfrm>
            <a:off x="1446179" y="297875"/>
            <a:ext cx="72861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GB" sz="2800" b="1" i="0" u="none" strike="noStrike" cap="non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Pause the video to complete your task</a:t>
            </a:r>
            <a:endParaRPr sz="28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24" name="Google Shape;224;p28"/>
          <p:cNvSpPr txBox="1"/>
          <p:nvPr/>
        </p:nvSpPr>
        <p:spPr>
          <a:xfrm>
            <a:off x="468400" y="4793325"/>
            <a:ext cx="3305400" cy="15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0" i="0" u="none" strike="noStrike" cap="none">
              <a:solidFill>
                <a:srgbClr val="FFFFFF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pic>
        <p:nvPicPr>
          <p:cNvPr id="225" name="Google Shape;225;p28" descr="A picture containing tab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 b="-1926"/>
          <a:stretch/>
        </p:blipFill>
        <p:spPr>
          <a:xfrm>
            <a:off x="551234" y="229781"/>
            <a:ext cx="590145" cy="106412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6" name="Google Shape;226;p28" descr="A picture containing drawing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328332" y="3903790"/>
            <a:ext cx="365496" cy="622835"/>
          </a:xfrm>
          <a:prstGeom prst="rect">
            <a:avLst/>
          </a:prstGeom>
          <a:noFill/>
          <a:ln>
            <a:noFill/>
          </a:ln>
        </p:spPr>
      </p:pic>
      <p:sp>
        <p:nvSpPr>
          <p:cNvPr id="227" name="Google Shape;227;p28"/>
          <p:cNvSpPr txBox="1"/>
          <p:nvPr/>
        </p:nvSpPr>
        <p:spPr>
          <a:xfrm>
            <a:off x="2881287" y="3962263"/>
            <a:ext cx="4167900" cy="42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GB" sz="20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Resume</a:t>
            </a:r>
            <a:r>
              <a:rPr lang="en-GB" sz="2000" b="1" i="0" u="none" strike="noStrike" cap="non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once you’</a:t>
            </a:r>
            <a:r>
              <a:rPr lang="en-GB" sz="20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re</a:t>
            </a:r>
            <a:r>
              <a:rPr lang="en-GB" sz="2000" b="1" i="0" u="none" strike="noStrike" cap="non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GB" sz="20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finished</a:t>
            </a:r>
            <a:endParaRPr sz="20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28" name="Google Shape;228;p28"/>
          <p:cNvSpPr/>
          <p:nvPr/>
        </p:nvSpPr>
        <p:spPr>
          <a:xfrm>
            <a:off x="2250129" y="1254049"/>
            <a:ext cx="4572000" cy="5232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Independent Task</a:t>
            </a:r>
            <a:r>
              <a:rPr lang="en-GB" sz="1800" b="1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/>
            </a:r>
            <a:br>
              <a:rPr lang="en-GB" sz="1800" b="1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</a:br>
            <a:endParaRPr sz="18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9" name="Google Shape;229;p28"/>
          <p:cNvSpPr/>
          <p:nvPr/>
        </p:nvSpPr>
        <p:spPr>
          <a:xfrm>
            <a:off x="2250129" y="1839595"/>
            <a:ext cx="4572000" cy="1754400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Important:</a:t>
            </a:r>
            <a:endParaRPr sz="2400"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You Must Ask your Parent or Carer to Help you Cut During this Task!!!</a:t>
            </a:r>
            <a:endParaRPr sz="2400"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29"/>
          <p:cNvSpPr txBox="1">
            <a:spLocks noGrp="1"/>
          </p:cNvSpPr>
          <p:nvPr>
            <p:ph type="title"/>
          </p:nvPr>
        </p:nvSpPr>
        <p:spPr>
          <a:xfrm>
            <a:off x="163575" y="0"/>
            <a:ext cx="6104100" cy="6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rgbClr val="131316"/>
                </a:solidFill>
              </a:rPr>
              <a:t>Independent Task</a:t>
            </a:r>
            <a:r>
              <a:rPr lang="en-GB" sz="3600"/>
              <a:t> </a:t>
            </a:r>
            <a:endParaRPr sz="3600"/>
          </a:p>
        </p:txBody>
      </p:sp>
      <p:pic>
        <p:nvPicPr>
          <p:cNvPr id="235" name="Google Shape;235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81025" y="706450"/>
            <a:ext cx="2056525" cy="2148925"/>
          </a:xfrm>
          <a:prstGeom prst="rect">
            <a:avLst/>
          </a:prstGeom>
          <a:noFill/>
          <a:ln>
            <a:noFill/>
          </a:ln>
        </p:spPr>
      </p:pic>
      <p:sp>
        <p:nvSpPr>
          <p:cNvPr id="236" name="Google Shape;236;p29"/>
          <p:cNvSpPr txBox="1">
            <a:spLocks noGrp="1"/>
          </p:cNvSpPr>
          <p:nvPr>
            <p:ph type="subTitle" idx="3"/>
          </p:nvPr>
        </p:nvSpPr>
        <p:spPr>
          <a:xfrm>
            <a:off x="215225" y="855588"/>
            <a:ext cx="3037200" cy="1683000"/>
          </a:xfrm>
          <a:prstGeom prst="rect">
            <a:avLst/>
          </a:prstGeom>
          <a:solidFill>
            <a:srgbClr val="FFFFFF"/>
          </a:solidFill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>
                <a:solidFill>
                  <a:schemeClr val="accent4"/>
                </a:solidFill>
              </a:rPr>
              <a:t>How many ways </a:t>
            </a:r>
            <a:endParaRPr sz="2300">
              <a:solidFill>
                <a:schemeClr val="accent4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>
                <a:solidFill>
                  <a:schemeClr val="accent4"/>
                </a:solidFill>
              </a:rPr>
              <a:t>can you cut a slice </a:t>
            </a:r>
            <a:endParaRPr sz="2300">
              <a:solidFill>
                <a:schemeClr val="accent4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>
                <a:solidFill>
                  <a:schemeClr val="accent4"/>
                </a:solidFill>
              </a:rPr>
              <a:t>of bread in half?</a:t>
            </a:r>
            <a:endParaRPr sz="2300">
              <a:solidFill>
                <a:schemeClr val="accent4"/>
              </a:solidFill>
            </a:endParaRPr>
          </a:p>
        </p:txBody>
      </p:sp>
      <p:sp>
        <p:nvSpPr>
          <p:cNvPr id="237" name="Google Shape;237;p29"/>
          <p:cNvSpPr txBox="1">
            <a:spLocks noGrp="1"/>
          </p:cNvSpPr>
          <p:nvPr>
            <p:ph type="subTitle" idx="3"/>
          </p:nvPr>
        </p:nvSpPr>
        <p:spPr>
          <a:xfrm>
            <a:off x="5932675" y="837502"/>
            <a:ext cx="3037200" cy="1984500"/>
          </a:xfrm>
          <a:prstGeom prst="rect">
            <a:avLst/>
          </a:prstGeom>
          <a:solidFill>
            <a:srgbClr val="FFFFFF"/>
          </a:solidFill>
          <a:ln w="38100" cap="flat" cmpd="sng">
            <a:solidFill>
              <a:schemeClr val="accent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>
                <a:solidFill>
                  <a:schemeClr val="accent6"/>
                </a:solidFill>
              </a:rPr>
              <a:t>How many ways </a:t>
            </a:r>
            <a:endParaRPr sz="2300">
              <a:solidFill>
                <a:schemeClr val="accent6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>
                <a:solidFill>
                  <a:schemeClr val="accent6"/>
                </a:solidFill>
              </a:rPr>
              <a:t>can you show the </a:t>
            </a:r>
            <a:endParaRPr sz="2300">
              <a:solidFill>
                <a:schemeClr val="accent6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>
                <a:solidFill>
                  <a:schemeClr val="accent6"/>
                </a:solidFill>
              </a:rPr>
              <a:t>slice not being cut </a:t>
            </a:r>
            <a:endParaRPr sz="2300">
              <a:solidFill>
                <a:schemeClr val="accent6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>
                <a:solidFill>
                  <a:schemeClr val="accent6"/>
                </a:solidFill>
              </a:rPr>
              <a:t>in half?</a:t>
            </a:r>
            <a:endParaRPr sz="2300">
              <a:solidFill>
                <a:schemeClr val="accent6"/>
              </a:solidFill>
            </a:endParaRPr>
          </a:p>
        </p:txBody>
      </p:sp>
      <p:sp>
        <p:nvSpPr>
          <p:cNvPr id="238" name="Google Shape;238;p29"/>
          <p:cNvSpPr txBox="1">
            <a:spLocks noGrp="1"/>
          </p:cNvSpPr>
          <p:nvPr>
            <p:ph type="subTitle" idx="3"/>
          </p:nvPr>
        </p:nvSpPr>
        <p:spPr>
          <a:xfrm>
            <a:off x="2992050" y="2891350"/>
            <a:ext cx="3159900" cy="689700"/>
          </a:xfrm>
          <a:prstGeom prst="rect">
            <a:avLst/>
          </a:prstGeom>
          <a:solidFill>
            <a:srgbClr val="FFFFFF"/>
          </a:solidFill>
          <a:ln w="3810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>
                <a:solidFill>
                  <a:schemeClr val="dk2"/>
                </a:solidFill>
              </a:rPr>
              <a:t>How do you know?</a:t>
            </a:r>
            <a:endParaRPr sz="2300">
              <a:solidFill>
                <a:schemeClr val="dk2"/>
              </a:solidFill>
            </a:endParaRPr>
          </a:p>
        </p:txBody>
      </p:sp>
      <p:sp>
        <p:nvSpPr>
          <p:cNvPr id="239" name="Google Shape;239;p29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13</a:t>
            </a:fld>
            <a:endParaRPr/>
          </a:p>
        </p:txBody>
      </p:sp>
      <p:sp>
        <p:nvSpPr>
          <p:cNvPr id="240" name="Google Shape;240;p29"/>
          <p:cNvSpPr txBox="1"/>
          <p:nvPr/>
        </p:nvSpPr>
        <p:spPr>
          <a:xfrm>
            <a:off x="215225" y="3659650"/>
            <a:ext cx="8754600" cy="759600"/>
          </a:xfrm>
          <a:prstGeom prst="rect">
            <a:avLst/>
          </a:prstGeom>
          <a:noFill/>
          <a:ln w="7620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Important:</a:t>
            </a:r>
            <a:endParaRPr sz="1800" b="1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Please Ask your Parent or Carer to Help you Cut!!!</a:t>
            </a:r>
            <a:endParaRPr sz="1800" b="1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A099"/>
        </a:solidFill>
        <a:effectLst/>
      </p:bgPr>
    </p:bg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30"/>
          <p:cNvSpPr txBox="1"/>
          <p:nvPr/>
        </p:nvSpPr>
        <p:spPr>
          <a:xfrm>
            <a:off x="1446179" y="297875"/>
            <a:ext cx="72861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GB" sz="2800" b="1" i="0" u="none" strike="noStrike" cap="non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Pause the video to complete your task</a:t>
            </a:r>
            <a:endParaRPr sz="28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46" name="Google Shape;246;p30"/>
          <p:cNvSpPr txBox="1"/>
          <p:nvPr/>
        </p:nvSpPr>
        <p:spPr>
          <a:xfrm>
            <a:off x="468400" y="4793325"/>
            <a:ext cx="3305400" cy="15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0" i="0" u="none" strike="noStrike" cap="none">
              <a:solidFill>
                <a:srgbClr val="FFFFFF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pic>
        <p:nvPicPr>
          <p:cNvPr id="247" name="Google Shape;247;p30" descr="A picture containing tab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 b="-1926"/>
          <a:stretch/>
        </p:blipFill>
        <p:spPr>
          <a:xfrm>
            <a:off x="551234" y="229781"/>
            <a:ext cx="590145" cy="106412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8" name="Google Shape;248;p30" descr="A picture containing drawing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328332" y="3903790"/>
            <a:ext cx="365496" cy="622835"/>
          </a:xfrm>
          <a:prstGeom prst="rect">
            <a:avLst/>
          </a:prstGeom>
          <a:noFill/>
          <a:ln>
            <a:noFill/>
          </a:ln>
        </p:spPr>
      </p:pic>
      <p:sp>
        <p:nvSpPr>
          <p:cNvPr id="249" name="Google Shape;249;p30"/>
          <p:cNvSpPr txBox="1"/>
          <p:nvPr/>
        </p:nvSpPr>
        <p:spPr>
          <a:xfrm>
            <a:off x="2881287" y="3962263"/>
            <a:ext cx="4167900" cy="42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GB" sz="20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Resume</a:t>
            </a:r>
            <a:r>
              <a:rPr lang="en-GB" sz="2000" b="1" i="0" u="none" strike="noStrike" cap="non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once you’</a:t>
            </a:r>
            <a:r>
              <a:rPr lang="en-GB" sz="20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re</a:t>
            </a:r>
            <a:r>
              <a:rPr lang="en-GB" sz="2000" b="1" i="0" u="none" strike="noStrike" cap="non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GB" sz="20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finished</a:t>
            </a:r>
            <a:endParaRPr sz="20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50" name="Google Shape;250;p30"/>
          <p:cNvSpPr/>
          <p:nvPr/>
        </p:nvSpPr>
        <p:spPr>
          <a:xfrm>
            <a:off x="2250129" y="1254049"/>
            <a:ext cx="4572000" cy="5232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Independent Task</a:t>
            </a:r>
            <a:r>
              <a:rPr lang="en-GB" sz="1800" b="1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/>
            </a:r>
            <a:br>
              <a:rPr lang="en-GB" sz="1800" b="1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</a:br>
            <a:endParaRPr sz="18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1" name="Google Shape;251;p30"/>
          <p:cNvSpPr/>
          <p:nvPr/>
        </p:nvSpPr>
        <p:spPr>
          <a:xfrm>
            <a:off x="2250129" y="1839595"/>
            <a:ext cx="4572000" cy="1754400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Important:</a:t>
            </a:r>
            <a:endParaRPr sz="2400"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You Must Ask your Parent or Carer to Help you Cut During this Task!!!</a:t>
            </a:r>
            <a:endParaRPr sz="2400"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31"/>
          <p:cNvSpPr txBox="1">
            <a:spLocks noGrp="1"/>
          </p:cNvSpPr>
          <p:nvPr>
            <p:ph type="title"/>
          </p:nvPr>
        </p:nvSpPr>
        <p:spPr>
          <a:xfrm>
            <a:off x="190400" y="150425"/>
            <a:ext cx="6104100" cy="6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/>
              <a:t>Answers </a:t>
            </a:r>
            <a:endParaRPr sz="3600"/>
          </a:p>
        </p:txBody>
      </p:sp>
      <p:pic>
        <p:nvPicPr>
          <p:cNvPr id="257" name="Google Shape;257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5600" y="1307937"/>
            <a:ext cx="1878575" cy="1962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58" name="Google Shape;258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51400" y="1307937"/>
            <a:ext cx="1878575" cy="1962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59" name="Google Shape;259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310725" y="1189962"/>
            <a:ext cx="1878575" cy="1962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60" name="Google Shape;260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03163" y="1307937"/>
            <a:ext cx="1878575" cy="1962975"/>
          </a:xfrm>
          <a:prstGeom prst="rect">
            <a:avLst/>
          </a:prstGeom>
          <a:noFill/>
          <a:ln>
            <a:noFill/>
          </a:ln>
        </p:spPr>
      </p:pic>
      <p:sp>
        <p:nvSpPr>
          <p:cNvPr id="261" name="Google Shape;261;p31"/>
          <p:cNvSpPr txBox="1">
            <a:spLocks noGrp="1"/>
          </p:cNvSpPr>
          <p:nvPr>
            <p:ph type="subTitle" idx="3"/>
          </p:nvPr>
        </p:nvSpPr>
        <p:spPr>
          <a:xfrm>
            <a:off x="974350" y="3663675"/>
            <a:ext cx="7164600" cy="629400"/>
          </a:xfrm>
          <a:prstGeom prst="rect">
            <a:avLst/>
          </a:prstGeom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/>
              <a:t>Here are some of the ways you can show half.</a:t>
            </a:r>
            <a:endParaRPr sz="2300"/>
          </a:p>
        </p:txBody>
      </p:sp>
      <p:cxnSp>
        <p:nvCxnSpPr>
          <p:cNvPr id="262" name="Google Shape;262;p31"/>
          <p:cNvCxnSpPr/>
          <p:nvPr/>
        </p:nvCxnSpPr>
        <p:spPr>
          <a:xfrm>
            <a:off x="1215550" y="1202825"/>
            <a:ext cx="38700" cy="2173200"/>
          </a:xfrm>
          <a:prstGeom prst="straightConnector1">
            <a:avLst/>
          </a:prstGeom>
          <a:noFill/>
          <a:ln w="38100" cap="flat" cmpd="sng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</p:spPr>
      </p:cxnSp>
      <p:cxnSp>
        <p:nvCxnSpPr>
          <p:cNvPr id="263" name="Google Shape;263;p31"/>
          <p:cNvCxnSpPr/>
          <p:nvPr/>
        </p:nvCxnSpPr>
        <p:spPr>
          <a:xfrm flipH="1">
            <a:off x="6389588" y="1974725"/>
            <a:ext cx="2002200" cy="629400"/>
          </a:xfrm>
          <a:prstGeom prst="straightConnector1">
            <a:avLst/>
          </a:prstGeom>
          <a:noFill/>
          <a:ln w="38100" cap="flat" cmpd="sng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</p:spPr>
      </p:cxnSp>
      <p:cxnSp>
        <p:nvCxnSpPr>
          <p:cNvPr id="264" name="Google Shape;264;p31"/>
          <p:cNvCxnSpPr/>
          <p:nvPr/>
        </p:nvCxnSpPr>
        <p:spPr>
          <a:xfrm>
            <a:off x="4550175" y="1344238"/>
            <a:ext cx="1576500" cy="1815300"/>
          </a:xfrm>
          <a:prstGeom prst="straightConnector1">
            <a:avLst/>
          </a:prstGeom>
          <a:noFill/>
          <a:ln w="38100" cap="flat" cmpd="sng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</p:spPr>
      </p:cxnSp>
      <p:cxnSp>
        <p:nvCxnSpPr>
          <p:cNvPr id="265" name="Google Shape;265;p31"/>
          <p:cNvCxnSpPr>
            <a:stCxn id="260" idx="1"/>
          </p:cNvCxnSpPr>
          <p:nvPr/>
        </p:nvCxnSpPr>
        <p:spPr>
          <a:xfrm>
            <a:off x="2303163" y="2289425"/>
            <a:ext cx="2026800" cy="52500"/>
          </a:xfrm>
          <a:prstGeom prst="straightConnector1">
            <a:avLst/>
          </a:prstGeom>
          <a:noFill/>
          <a:ln w="38100" cap="flat" cmpd="sng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</p:spPr>
      </p:cxnSp>
      <p:sp>
        <p:nvSpPr>
          <p:cNvPr id="266" name="Google Shape;266;p31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15</a:t>
            </a:fld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32"/>
          <p:cNvSpPr txBox="1">
            <a:spLocks noGrp="1"/>
          </p:cNvSpPr>
          <p:nvPr>
            <p:ph type="title"/>
          </p:nvPr>
        </p:nvSpPr>
        <p:spPr>
          <a:xfrm>
            <a:off x="510450" y="113450"/>
            <a:ext cx="8447100" cy="409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Montserrat SemiBold"/>
              <a:buNone/>
            </a:pPr>
            <a:endParaRPr sz="3000" b="1" i="0">
              <a:solidFill>
                <a:srgbClr val="4B324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Montserrat SemiBold"/>
              <a:buNone/>
            </a:pPr>
            <a:endParaRPr sz="3000" b="1" i="0">
              <a:solidFill>
                <a:srgbClr val="4B324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Montserrat SemiBold"/>
              <a:buNone/>
            </a:pPr>
            <a:r>
              <a:rPr lang="en-GB" sz="3000" b="1" i="0">
                <a:latin typeface="Montserrat"/>
                <a:ea typeface="Montserrat"/>
                <a:cs typeface="Montserrat"/>
                <a:sym typeface="Montserrat"/>
              </a:rPr>
              <a:t>Share your work with Oak National</a:t>
            </a:r>
            <a:endParaRPr sz="3000" b="1" i="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</a:pPr>
            <a:endParaRPr sz="1600" i="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5400"/>
              <a:buNone/>
            </a:pPr>
            <a:r>
              <a:rPr lang="en-GB" sz="1700" i="0">
                <a:latin typeface="Montserrat"/>
                <a:ea typeface="Montserrat"/>
                <a:cs typeface="Montserrat"/>
                <a:sym typeface="Montserrat"/>
              </a:rPr>
              <a:t>If you'd like to, please ask your parent or carer to share your work on Twitter tagging </a:t>
            </a:r>
            <a:r>
              <a:rPr lang="en-GB" sz="1700" b="1" i="0">
                <a:latin typeface="Montserrat"/>
                <a:ea typeface="Montserrat"/>
                <a:cs typeface="Montserrat"/>
                <a:sym typeface="Montserrat"/>
              </a:rPr>
              <a:t>@OakNational</a:t>
            </a:r>
            <a:r>
              <a:rPr lang="en-GB" sz="1700" i="0">
                <a:latin typeface="Montserrat"/>
                <a:ea typeface="Montserrat"/>
                <a:cs typeface="Montserrat"/>
                <a:sym typeface="Montserrat"/>
              </a:rPr>
              <a:t> and </a:t>
            </a:r>
            <a:r>
              <a:rPr lang="en-GB" sz="1700" b="1" i="0">
                <a:latin typeface="Montserrat"/>
                <a:ea typeface="Montserrat"/>
                <a:cs typeface="Montserrat"/>
                <a:sym typeface="Montserrat"/>
              </a:rPr>
              <a:t>#LearnwithOak</a:t>
            </a:r>
            <a:endParaRPr sz="1700" b="1" i="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5400"/>
              <a:buNone/>
            </a:pPr>
            <a:endParaRPr/>
          </a:p>
        </p:txBody>
      </p:sp>
      <p:pic>
        <p:nvPicPr>
          <p:cNvPr id="272" name="Google Shape;272;p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040176" y="3071088"/>
            <a:ext cx="644800" cy="644800"/>
          </a:xfrm>
          <a:prstGeom prst="rect">
            <a:avLst/>
          </a:prstGeom>
          <a:noFill/>
          <a:ln>
            <a:noFill/>
          </a:ln>
        </p:spPr>
      </p:pic>
      <p:sp>
        <p:nvSpPr>
          <p:cNvPr id="273" name="Google Shape;273;p32"/>
          <p:cNvSpPr txBox="1">
            <a:spLocks noGrp="1"/>
          </p:cNvSpPr>
          <p:nvPr>
            <p:ph type="sldNum" idx="12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16</a:t>
            </a:fld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33"/>
          <p:cNvSpPr txBox="1">
            <a:spLocks noGrp="1"/>
          </p:cNvSpPr>
          <p:nvPr>
            <p:ph type="title"/>
          </p:nvPr>
        </p:nvSpPr>
        <p:spPr>
          <a:xfrm>
            <a:off x="474600" y="445025"/>
            <a:ext cx="8471400" cy="3807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400" i="0"/>
              <a:t>Great exploring of halves today.</a:t>
            </a:r>
            <a:endParaRPr sz="3400" i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i="0"/>
              <a:t> </a:t>
            </a:r>
            <a:endParaRPr i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i="0"/>
              <a:t>Don’t forgot to complete your end of lesson quiz.</a:t>
            </a:r>
            <a:endParaRPr i="0"/>
          </a:p>
        </p:txBody>
      </p:sp>
      <p:sp>
        <p:nvSpPr>
          <p:cNvPr id="279" name="Google Shape;279;p33"/>
          <p:cNvSpPr txBox="1">
            <a:spLocks noGrp="1"/>
          </p:cNvSpPr>
          <p:nvPr>
            <p:ph type="sldNum" idx="12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17</a:t>
            </a:fld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ak National Academy v2">
  <a:themeElements>
    <a:clrScheme name="Simple Light">
      <a:dk1>
        <a:srgbClr val="65BE4B"/>
      </a:dk1>
      <a:lt1>
        <a:srgbClr val="FFFFFF"/>
      </a:lt1>
      <a:dk2>
        <a:srgbClr val="434343"/>
      </a:dk2>
      <a:lt2>
        <a:srgbClr val="D2D2D7"/>
      </a:lt2>
      <a:accent1>
        <a:srgbClr val="69BE4B"/>
      </a:accent1>
      <a:accent2>
        <a:srgbClr val="46C7E1"/>
      </a:accent2>
      <a:accent3>
        <a:srgbClr val="FA9B23"/>
      </a:accent3>
      <a:accent4>
        <a:srgbClr val="786EC8"/>
      </a:accent4>
      <a:accent5>
        <a:srgbClr val="F03C78"/>
      </a:accent5>
      <a:accent6>
        <a:srgbClr val="00968C"/>
      </a:accent6>
      <a:hlink>
        <a:srgbClr val="434343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ak National Academy v2">
  <a:themeElements>
    <a:clrScheme name="Simple Light">
      <a:dk1>
        <a:srgbClr val="65BE4B"/>
      </a:dk1>
      <a:lt1>
        <a:srgbClr val="FFFFFF"/>
      </a:lt1>
      <a:dk2>
        <a:srgbClr val="434343"/>
      </a:dk2>
      <a:lt2>
        <a:srgbClr val="D2D2D7"/>
      </a:lt2>
      <a:accent1>
        <a:srgbClr val="69BE4B"/>
      </a:accent1>
      <a:accent2>
        <a:srgbClr val="46C7E1"/>
      </a:accent2>
      <a:accent3>
        <a:srgbClr val="FA9B23"/>
      </a:accent3>
      <a:accent4>
        <a:srgbClr val="786EC8"/>
      </a:accent4>
      <a:accent5>
        <a:srgbClr val="F03C78"/>
      </a:accent5>
      <a:accent6>
        <a:srgbClr val="00968C"/>
      </a:accent6>
      <a:hlink>
        <a:srgbClr val="434343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373</Words>
  <Application>Microsoft Office PowerPoint</Application>
  <PresentationFormat>On-screen Show (16:9)</PresentationFormat>
  <Paragraphs>88</Paragraphs>
  <Slides>17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Montserrat SemiBold</vt:lpstr>
      <vt:lpstr>Calibri</vt:lpstr>
      <vt:lpstr>Montserrat Medium</vt:lpstr>
      <vt:lpstr>Montserrat</vt:lpstr>
      <vt:lpstr>Arial</vt:lpstr>
      <vt:lpstr>Oak National Academy v2</vt:lpstr>
      <vt:lpstr>Oak National Academy v2</vt:lpstr>
      <vt:lpstr>To identify one half of a shape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Independent Task </vt:lpstr>
      <vt:lpstr>PowerPoint Presentation</vt:lpstr>
      <vt:lpstr>Answers </vt:lpstr>
      <vt:lpstr>  Share your work with Oak National  If you'd like to, please ask your parent or carer to share your work on Twitter tagging @OakNational and #LearnwithOak </vt:lpstr>
      <vt:lpstr>Great exploring of halves today.   Don’t forgot to complete your end of lesson quiz.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 identify one half of a shape </dc:title>
  <dc:creator>Staff</dc:creator>
  <cp:lastModifiedBy>HP</cp:lastModifiedBy>
  <cp:revision>1</cp:revision>
  <dcterms:modified xsi:type="dcterms:W3CDTF">2020-11-25T10:46:21Z</dcterms:modified>
</cp:coreProperties>
</file>