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5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2EDB49D-2767-4560-9668-92F76B7C58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488B8AB5-139E-49DC-8469-C6960AA718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DF7F0BD-19F4-4E73-89C8-A3CF8FFED1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847C8-C209-49CF-BCCC-E98A5E50C140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7AF02A4-A299-4441-8917-EC4A9DC114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ED408F5-C3BD-44EA-AAD5-0FEE71DA43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8876C-B415-4976-AE4B-3E933877A9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50995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B8A345D-5FB1-4A97-B0D9-C6FFF49A75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7163A75-7481-4D72-9CA3-CB41D01CC1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6757A28-630B-468D-94B5-06F25FEC32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847C8-C209-49CF-BCCC-E98A5E50C140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C7B3396-C295-4623-A48E-7FC112D8DE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7842F38-659B-4E66-8DCE-A65D6397F5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8876C-B415-4976-AE4B-3E933877A9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36092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1AF3CEA-08A9-449F-A9F3-ECF05FD6E7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3DB48EC5-214D-4012-B4F3-AB032F5231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5A006D4-DB97-4ED0-BF2E-717CCDD847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847C8-C209-49CF-BCCC-E98A5E50C140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815CF84-2633-402A-BDD1-19963E032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AA88A07-8539-41E8-BBF4-1A6AAA9991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8876C-B415-4976-AE4B-3E933877A9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9502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DC0CD84-FA5D-4985-AE98-769F72C05E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45BCF10-18EE-4519-B386-FB56B6BCF32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ADFC3084-8365-4DFB-B495-28D365C480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4FCEF4A0-B051-4034-A8C4-019F7B05A5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847C8-C209-49CF-BCCC-E98A5E50C140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F49601F-CF27-420A-AD65-E3A525DC27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96DE9E1-731B-4801-8077-0BD980EF8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8876C-B415-4976-AE4B-3E933877A9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9520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8A50348-9078-4BC4-9CE8-A8BCF452A2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C1B5256-15A5-4EA0-9F35-151526ACC1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10B0E97-A684-4750-B3DC-8B3F30F774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47046231-1448-413F-9C17-088C1D27F3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2F130FFE-B8E6-42D0-8648-FC5E2E2445E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51D0077A-7C14-4D01-86E7-631510C7A8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847C8-C209-49CF-BCCC-E98A5E50C140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17784B3F-F92A-4339-B3B8-9F9F0B0210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3D0687AD-393C-427C-8042-111A4A4DA6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8876C-B415-4976-AE4B-3E933877A9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81999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C0C1404-417C-4ED8-ABF8-E17F269838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2F8FFCD7-139D-417F-B0CD-9DC18075A8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847C8-C209-49CF-BCCC-E98A5E50C140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A801E34A-250E-48B9-8A23-284717CFEE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3DD155E5-F3B2-49B1-B94E-3A8FE531B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8876C-B415-4976-AE4B-3E933877A9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58617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1D365C9E-E806-49DB-9D6A-866214F873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847C8-C209-49CF-BCCC-E98A5E50C140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C385D899-FFBD-40A9-A2E4-605087B791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6C2A152-37D9-43D3-A6F5-EEFFF2E063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8876C-B415-4976-AE4B-3E933877A9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08727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D91C2F0-8FB4-4410-9544-7A1AADD2D0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8181BE6-AFA7-4594-B290-1103368823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78D35519-17D0-41CF-AFAC-C10E4949AC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8B1534D9-8AC2-41E8-8DE5-F2044CADB1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847C8-C209-49CF-BCCC-E98A5E50C140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55966F64-5CBF-41D1-96AF-0E072FDF57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EA1060C5-471A-4BAE-A647-D4CE2BAB17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8876C-B415-4976-AE4B-3E933877A9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23357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15F1643-E390-4D7E-9970-192F1E6739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3F139510-EBFC-4B65-B400-62C05A165A6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09A08F9-EDDB-4E28-A30C-73A09A472D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2F9F7814-261B-4BFD-A564-177ABAE1DA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847C8-C209-49CF-BCCC-E98A5E50C140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2CC453F3-AEEC-43C3-8258-3F4361164B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47BDCB2-46B6-4CE9-ADE9-429BDFC8D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8876C-B415-4976-AE4B-3E933877A9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33613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DF66690-43AA-4738-8F2D-FFE9AFB00F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EC681F62-4E65-4951-A16E-20E5C1DCDB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0A6C688-5AD1-49BE-A2EC-56B31102D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847C8-C209-49CF-BCCC-E98A5E50C140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24A91FA-7230-46FC-B466-FF5A09C01C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6E66FE9-03CD-4969-92E2-8CB3DBDD1A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8876C-B415-4976-AE4B-3E933877A9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1511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1B5AEAB-1842-4690-9B7B-2365BEAE6E8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B278526A-A957-44F8-9480-C2615DE483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E67984D-9B9D-4A59-818B-C3AB69788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847C8-C209-49CF-BCCC-E98A5E50C140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19BBFC3-0ABE-4947-BF0C-5F2F790718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5887D03-1411-4C6E-BE3E-55BE0D9DCC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8876C-B415-4976-AE4B-3E933877A9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8397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2569F504-3941-4EEF-8B74-2ABD6A31F7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C88075E-8FAA-47C6-A02A-7EE081B722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3B819B6-1D58-4D50-9C41-C9EF6589CF5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E847C8-C209-49CF-BCCC-E98A5E50C140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F346030-7E34-40EA-B9AE-C65664325D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E3E9976-0DF8-4BB9-A913-84039E5F74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48876C-B415-4976-AE4B-3E933877A9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1394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E861F92-FB02-4B53-836A-DF6645F72E0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4803" b="2880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0261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35227A04-3A8F-4F74-B805-885A3ACD03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0325" y="4762"/>
            <a:ext cx="7862112" cy="6725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3590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DF5550F4-1ACD-4D01-992C-D4BE4EB576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1721" y="643466"/>
            <a:ext cx="8835656" cy="6055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916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D4F3F713-F3F0-4114-9B24-0C72D87AF7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9460" y="0"/>
            <a:ext cx="105900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2658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430850B5-8B9F-4DE9-A144-2CA975C467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6271" y="0"/>
            <a:ext cx="87718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307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915A38A7-F54E-4940-A565-0AF4640F81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3619" y="0"/>
            <a:ext cx="98032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61349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F73A278D-04C0-4CCA-BC04-64C9554012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0698" y="0"/>
            <a:ext cx="90802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5168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9039F868-FC97-431B-AF6C-8A10679BBF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1842" y="0"/>
            <a:ext cx="93566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0147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2E792C2F-CD72-46D7-A668-B170E1736E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8269"/>
            <a:ext cx="12192000" cy="6141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1516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E47D4A6C-30BE-4BC7-8460-01117F623F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958" y="315533"/>
            <a:ext cx="12192000" cy="6014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1851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FEE94CB0-EDEE-47DF-A5AD-8F10773D74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0476"/>
            <a:ext cx="11791507" cy="6267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0706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7F1A9B00-81DF-4EEB-B341-89C55FD843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3075"/>
            <a:ext cx="12192000" cy="6091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9696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17C8B266-02C3-4B24-A784-89D00B88DA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009" y="422245"/>
            <a:ext cx="11989981" cy="6013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6364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B0C9F853-995F-4EC2-95D2-FDEBF1A2BE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326" y="385119"/>
            <a:ext cx="11802139" cy="608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0750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9466FEF2-08AF-47BA-9AC8-9651515840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856" y="501589"/>
            <a:ext cx="11887200" cy="5854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6355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091C3371-887F-4F3C-8E42-27F763A5A2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916" y="442700"/>
            <a:ext cx="11958084" cy="5972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7921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CA0C5AB4-2D8D-409E-8C7F-FA8BAFAC10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692" y="466801"/>
            <a:ext cx="12096308" cy="5924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2814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EF4CF0F2-B9BF-4687-BC1C-CB5EEEB885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05915"/>
            <a:ext cx="12192000" cy="6046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1512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414656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0</Words>
  <Application>Microsoft Office PowerPoint</Application>
  <PresentationFormat>Widescreen</PresentationFormat>
  <Paragraphs>0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Linda Roberts</dc:creator>
  <cp:lastModifiedBy>Louise Mackinder</cp:lastModifiedBy>
  <cp:revision>2</cp:revision>
  <dcterms:created xsi:type="dcterms:W3CDTF">2020-05-15T07:40:16Z</dcterms:created>
  <dcterms:modified xsi:type="dcterms:W3CDTF">2020-05-19T12:52:31Z</dcterms:modified>
</cp:coreProperties>
</file>