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Default Extension="fntdata" ContentType="application/x-fontdata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1"/>
  </p:sldMasterIdLst>
  <p:notesMasterIdLst>
    <p:notesMasterId r:id="rId7"/>
  </p:notesMasterIdLst>
  <p:sldIdLst>
    <p:sldId id="256" r:id="rId2"/>
    <p:sldId id="257" r:id="rId3"/>
    <p:sldId id="258" r:id="rId4"/>
    <p:sldId id="259" r:id="rId5"/>
    <p:sldId id="260" r:id="rId6"/>
  </p:sldIdLst>
  <p:sldSz cx="9144000" cy="5143500" type="screen16x9"/>
  <p:notesSz cx="6858000" cy="9144000"/>
  <p:embeddedFontLst>
    <p:embeddedFont>
      <p:font typeface="Raleway" charset="0"/>
      <p:regular r:id="rId8"/>
      <p:bold r:id="rId9"/>
      <p:italic r:id="rId10"/>
      <p:boldItalic r:id="rId11"/>
    </p:embeddedFont>
    <p:embeddedFont>
      <p:font typeface="Lato" charset="0"/>
      <p:regular r:id="rId12"/>
      <p:bold r:id="rId13"/>
      <p:italic r:id="rId14"/>
      <p:boldItalic r:id="rId15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napToGrid="0">
      <p:cViewPr varScale="1">
        <p:scale>
          <a:sx n="111" d="100"/>
          <a:sy n="111" d="100"/>
        </p:scale>
        <p:origin x="-634" y="-8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1.fntdata"/><Relationship Id="rId13" Type="http://schemas.openxmlformats.org/officeDocument/2006/relationships/font" Target="fonts/font6.fntdata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openxmlformats.org/officeDocument/2006/relationships/font" Target="fonts/font5.fntdata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4.fntdata"/><Relationship Id="rId5" Type="http://schemas.openxmlformats.org/officeDocument/2006/relationships/slide" Target="slides/slide4.xml"/><Relationship Id="rId15" Type="http://schemas.openxmlformats.org/officeDocument/2006/relationships/font" Target="fonts/font8.fntdata"/><Relationship Id="rId10" Type="http://schemas.openxmlformats.org/officeDocument/2006/relationships/font" Target="fonts/font3.fntdata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font" Target="fonts/font2.fntdata"/><Relationship Id="rId14" Type="http://schemas.openxmlformats.org/officeDocument/2006/relationships/font" Target="fonts/font7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Google Shape;83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4" name="Google Shape;84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gbb7e2cd764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9" name="Google Shape;89;gbb7e2cd764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gbb7e2cd764_0_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4" name="Google Shape;94;gbb7e2cd764_0_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gbb7e2cd764_0_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9" name="Google Shape;99;gbb7e2cd764_0_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gbb7e2cd764_0_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4" name="Google Shape;104;gbb7e2cd764_0_1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bg>
      <p:bgPr>
        <a:solidFill>
          <a:schemeClr val="lt2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/>
          <p:nvPr/>
        </p:nvSpPr>
        <p:spPr>
          <a:xfrm>
            <a:off x="0" y="0"/>
            <a:ext cx="9144000" cy="4878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11" name="Google Shape;11;p2"/>
          <p:cNvGrpSpPr/>
          <p:nvPr/>
        </p:nvGrpSpPr>
        <p:grpSpPr>
          <a:xfrm>
            <a:off x="830392" y="1191256"/>
            <a:ext cx="745763" cy="45826"/>
            <a:chOff x="4580561" y="2589004"/>
            <a:chExt cx="1064464" cy="25200"/>
          </a:xfrm>
        </p:grpSpPr>
        <p:sp>
          <p:nvSpPr>
            <p:cNvPr id="12" name="Google Shape;12;p2"/>
            <p:cNvSpPr/>
            <p:nvPr/>
          </p:nvSpPr>
          <p:spPr>
            <a:xfrm rot="-5400000">
              <a:off x="5366325" y="2335504"/>
              <a:ext cx="25200" cy="5322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" name="Google Shape;13;p2"/>
            <p:cNvSpPr/>
            <p:nvPr/>
          </p:nvSpPr>
          <p:spPr>
            <a:xfrm rot="-5400000">
              <a:off x="4836311" y="2333254"/>
              <a:ext cx="25200" cy="536700"/>
            </a:xfrm>
            <a:prstGeom prst="rect">
              <a:avLst/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4" name="Google Shape;14;p2"/>
          <p:cNvSpPr txBox="1">
            <a:spLocks noGrp="1"/>
          </p:cNvSpPr>
          <p:nvPr>
            <p:ph type="ctrTitle"/>
          </p:nvPr>
        </p:nvSpPr>
        <p:spPr>
          <a:xfrm>
            <a:off x="729450" y="1322450"/>
            <a:ext cx="7688100" cy="1664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15" name="Google Shape;15;p2"/>
          <p:cNvSpPr txBox="1">
            <a:spLocks noGrp="1"/>
          </p:cNvSpPr>
          <p:nvPr>
            <p:ph type="subTitle" idx="1"/>
          </p:nvPr>
        </p:nvSpPr>
        <p:spPr>
          <a:xfrm>
            <a:off x="729627" y="3172900"/>
            <a:ext cx="7688100" cy="541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1pPr>
            <a:lvl2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2pPr>
            <a:lvl3pPr lvl="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3pPr>
            <a:lvl4pPr lvl="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4pPr>
            <a:lvl5pPr lvl="4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5pPr>
            <a:lvl6pPr lvl="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6pPr>
            <a:lvl7pPr lvl="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7pPr>
            <a:lvl8pPr lvl="7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8pPr>
            <a:lvl9pPr lvl="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6" name="Google Shape;16;p2"/>
          <p:cNvSpPr txBox="1">
            <a:spLocks noGrp="1"/>
          </p:cNvSpPr>
          <p:nvPr>
            <p:ph type="sldNum" idx="12"/>
          </p:nvPr>
        </p:nvSpPr>
        <p:spPr>
          <a:xfrm>
            <a:off x="8536302" y="4749851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bg>
      <p:bgPr>
        <a:solidFill>
          <a:schemeClr val="dk1"/>
        </a:solidFill>
        <a:effectLst/>
      </p:bgPr>
    </p:bg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oogle Shape;18;p3"/>
          <p:cNvGrpSpPr/>
          <p:nvPr/>
        </p:nvGrpSpPr>
        <p:grpSpPr>
          <a:xfrm>
            <a:off x="830392" y="1191256"/>
            <a:ext cx="745763" cy="45826"/>
            <a:chOff x="4580561" y="2589004"/>
            <a:chExt cx="1064464" cy="25200"/>
          </a:xfrm>
        </p:grpSpPr>
        <p:sp>
          <p:nvSpPr>
            <p:cNvPr id="19" name="Google Shape;19;p3"/>
            <p:cNvSpPr/>
            <p:nvPr/>
          </p:nvSpPr>
          <p:spPr>
            <a:xfrm rot="-5400000">
              <a:off x="5366325" y="2335504"/>
              <a:ext cx="25200" cy="532200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" name="Google Shape;20;p3"/>
            <p:cNvSpPr/>
            <p:nvPr/>
          </p:nvSpPr>
          <p:spPr>
            <a:xfrm rot="-5400000">
              <a:off x="4836311" y="2333254"/>
              <a:ext cx="25200" cy="536700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1" name="Google Shape;21;p3"/>
          <p:cNvSpPr txBox="1">
            <a:spLocks noGrp="1"/>
          </p:cNvSpPr>
          <p:nvPr>
            <p:ph type="title"/>
          </p:nvPr>
        </p:nvSpPr>
        <p:spPr>
          <a:xfrm>
            <a:off x="729450" y="1322450"/>
            <a:ext cx="7688400" cy="1518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22" name="Google Shape;22;p3"/>
          <p:cNvSpPr txBox="1">
            <a:spLocks noGrp="1"/>
          </p:cNvSpPr>
          <p:nvPr>
            <p:ph type="sldNum" idx="12"/>
          </p:nvPr>
        </p:nvSpPr>
        <p:spPr>
          <a:xfrm>
            <a:off x="8536302" y="4749851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4"/>
          <p:cNvSpPr/>
          <p:nvPr/>
        </p:nvSpPr>
        <p:spPr>
          <a:xfrm>
            <a:off x="0" y="0"/>
            <a:ext cx="9144000" cy="4878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25" name="Google Shape;25;p4"/>
          <p:cNvGrpSpPr/>
          <p:nvPr/>
        </p:nvGrpSpPr>
        <p:grpSpPr>
          <a:xfrm>
            <a:off x="830392" y="1191256"/>
            <a:ext cx="745763" cy="45826"/>
            <a:chOff x="4580561" y="2589004"/>
            <a:chExt cx="1064464" cy="25200"/>
          </a:xfrm>
        </p:grpSpPr>
        <p:sp>
          <p:nvSpPr>
            <p:cNvPr id="26" name="Google Shape;26;p4"/>
            <p:cNvSpPr/>
            <p:nvPr/>
          </p:nvSpPr>
          <p:spPr>
            <a:xfrm rot="-5400000">
              <a:off x="5366325" y="2335504"/>
              <a:ext cx="25200" cy="5322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" name="Google Shape;27;p4"/>
            <p:cNvSpPr/>
            <p:nvPr/>
          </p:nvSpPr>
          <p:spPr>
            <a:xfrm rot="-5400000">
              <a:off x="4836311" y="2333254"/>
              <a:ext cx="25200" cy="536700"/>
            </a:xfrm>
            <a:prstGeom prst="rect">
              <a:avLst/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8" name="Google Shape;28;p4"/>
          <p:cNvSpPr txBox="1">
            <a:spLocks noGrp="1"/>
          </p:cNvSpPr>
          <p:nvPr>
            <p:ph type="title"/>
          </p:nvPr>
        </p:nvSpPr>
        <p:spPr>
          <a:xfrm>
            <a:off x="729450" y="1318650"/>
            <a:ext cx="7688700" cy="53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1pPr>
            <a:lvl2pPr lvl="1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2pPr>
            <a:lvl3pPr lvl="2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3pPr>
            <a:lvl4pPr lvl="3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4pPr>
            <a:lvl5pPr lvl="4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5pPr>
            <a:lvl6pPr lvl="5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6pPr>
            <a:lvl7pPr lvl="6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7pPr>
            <a:lvl8pPr lvl="7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8pPr>
            <a:lvl9pPr lvl="8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9pPr>
          </a:lstStyle>
          <a:p>
            <a:endParaRPr/>
          </a:p>
        </p:txBody>
      </p:sp>
      <p:sp>
        <p:nvSpPr>
          <p:cNvPr id="29" name="Google Shape;29;p4"/>
          <p:cNvSpPr txBox="1">
            <a:spLocks noGrp="1"/>
          </p:cNvSpPr>
          <p:nvPr>
            <p:ph type="body" idx="1"/>
          </p:nvPr>
        </p:nvSpPr>
        <p:spPr>
          <a:xfrm>
            <a:off x="729450" y="2078875"/>
            <a:ext cx="7688700" cy="2261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115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30" name="Google Shape;30;p4"/>
          <p:cNvSpPr txBox="1">
            <a:spLocks noGrp="1"/>
          </p:cNvSpPr>
          <p:nvPr>
            <p:ph type="sldNum" idx="12"/>
          </p:nvPr>
        </p:nvSpPr>
        <p:spPr>
          <a:xfrm>
            <a:off x="8536302" y="4749851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5"/>
          <p:cNvSpPr/>
          <p:nvPr/>
        </p:nvSpPr>
        <p:spPr>
          <a:xfrm>
            <a:off x="0" y="0"/>
            <a:ext cx="9144000" cy="4878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33" name="Google Shape;33;p5"/>
          <p:cNvGrpSpPr/>
          <p:nvPr/>
        </p:nvGrpSpPr>
        <p:grpSpPr>
          <a:xfrm>
            <a:off x="830392" y="1191256"/>
            <a:ext cx="745763" cy="45826"/>
            <a:chOff x="4580561" y="2589004"/>
            <a:chExt cx="1064464" cy="25200"/>
          </a:xfrm>
        </p:grpSpPr>
        <p:sp>
          <p:nvSpPr>
            <p:cNvPr id="34" name="Google Shape;34;p5"/>
            <p:cNvSpPr/>
            <p:nvPr/>
          </p:nvSpPr>
          <p:spPr>
            <a:xfrm rot="-5400000">
              <a:off x="5366325" y="2335504"/>
              <a:ext cx="25200" cy="5322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" name="Google Shape;35;p5"/>
            <p:cNvSpPr/>
            <p:nvPr/>
          </p:nvSpPr>
          <p:spPr>
            <a:xfrm rot="-5400000">
              <a:off x="4836311" y="2333254"/>
              <a:ext cx="25200" cy="536700"/>
            </a:xfrm>
            <a:prstGeom prst="rect">
              <a:avLst/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36" name="Google Shape;36;p5"/>
          <p:cNvSpPr txBox="1">
            <a:spLocks noGrp="1"/>
          </p:cNvSpPr>
          <p:nvPr>
            <p:ph type="title"/>
          </p:nvPr>
        </p:nvSpPr>
        <p:spPr>
          <a:xfrm>
            <a:off x="729450" y="1318650"/>
            <a:ext cx="7688400" cy="53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1pPr>
            <a:lvl2pPr lvl="1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2pPr>
            <a:lvl3pPr lvl="2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3pPr>
            <a:lvl4pPr lvl="3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4pPr>
            <a:lvl5pPr lvl="4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5pPr>
            <a:lvl6pPr lvl="5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6pPr>
            <a:lvl7pPr lvl="6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7pPr>
            <a:lvl8pPr lvl="7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8pPr>
            <a:lvl9pPr lvl="8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9pPr>
          </a:lstStyle>
          <a:p>
            <a:endParaRPr/>
          </a:p>
        </p:txBody>
      </p:sp>
      <p:sp>
        <p:nvSpPr>
          <p:cNvPr id="37" name="Google Shape;37;p5"/>
          <p:cNvSpPr txBox="1">
            <a:spLocks noGrp="1"/>
          </p:cNvSpPr>
          <p:nvPr>
            <p:ph type="body" idx="1"/>
          </p:nvPr>
        </p:nvSpPr>
        <p:spPr>
          <a:xfrm>
            <a:off x="729325" y="2078875"/>
            <a:ext cx="3774300" cy="2261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115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38" name="Google Shape;38;p5"/>
          <p:cNvSpPr txBox="1">
            <a:spLocks noGrp="1"/>
          </p:cNvSpPr>
          <p:nvPr>
            <p:ph type="body" idx="2"/>
          </p:nvPr>
        </p:nvSpPr>
        <p:spPr>
          <a:xfrm>
            <a:off x="4643604" y="2078875"/>
            <a:ext cx="3774300" cy="2261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115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39" name="Google Shape;39;p5"/>
          <p:cNvSpPr txBox="1">
            <a:spLocks noGrp="1"/>
          </p:cNvSpPr>
          <p:nvPr>
            <p:ph type="sldNum" idx="12"/>
          </p:nvPr>
        </p:nvSpPr>
        <p:spPr>
          <a:xfrm>
            <a:off x="8536302" y="4749851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6"/>
          <p:cNvSpPr/>
          <p:nvPr/>
        </p:nvSpPr>
        <p:spPr>
          <a:xfrm>
            <a:off x="0" y="0"/>
            <a:ext cx="9144000" cy="4878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42" name="Google Shape;42;p6"/>
          <p:cNvGrpSpPr/>
          <p:nvPr/>
        </p:nvGrpSpPr>
        <p:grpSpPr>
          <a:xfrm>
            <a:off x="830392" y="1191256"/>
            <a:ext cx="745763" cy="45826"/>
            <a:chOff x="4580561" y="2589004"/>
            <a:chExt cx="1064464" cy="25200"/>
          </a:xfrm>
        </p:grpSpPr>
        <p:sp>
          <p:nvSpPr>
            <p:cNvPr id="43" name="Google Shape;43;p6"/>
            <p:cNvSpPr/>
            <p:nvPr/>
          </p:nvSpPr>
          <p:spPr>
            <a:xfrm rot="-5400000">
              <a:off x="5366325" y="2335504"/>
              <a:ext cx="25200" cy="5322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" name="Google Shape;44;p6"/>
            <p:cNvSpPr/>
            <p:nvPr/>
          </p:nvSpPr>
          <p:spPr>
            <a:xfrm rot="-5400000">
              <a:off x="4836311" y="2333254"/>
              <a:ext cx="25200" cy="536700"/>
            </a:xfrm>
            <a:prstGeom prst="rect">
              <a:avLst/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45" name="Google Shape;45;p6"/>
          <p:cNvSpPr txBox="1">
            <a:spLocks noGrp="1"/>
          </p:cNvSpPr>
          <p:nvPr>
            <p:ph type="title"/>
          </p:nvPr>
        </p:nvSpPr>
        <p:spPr>
          <a:xfrm>
            <a:off x="729450" y="1318650"/>
            <a:ext cx="7688400" cy="53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1pPr>
            <a:lvl2pPr lvl="1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2pPr>
            <a:lvl3pPr lvl="2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3pPr>
            <a:lvl4pPr lvl="3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4pPr>
            <a:lvl5pPr lvl="4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5pPr>
            <a:lvl6pPr lvl="5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6pPr>
            <a:lvl7pPr lvl="6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7pPr>
            <a:lvl8pPr lvl="7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8pPr>
            <a:lvl9pPr lvl="8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9pPr>
          </a:lstStyle>
          <a:p>
            <a:endParaRPr/>
          </a:p>
        </p:txBody>
      </p:sp>
      <p:sp>
        <p:nvSpPr>
          <p:cNvPr id="46" name="Google Shape;46;p6"/>
          <p:cNvSpPr txBox="1">
            <a:spLocks noGrp="1"/>
          </p:cNvSpPr>
          <p:nvPr>
            <p:ph type="sldNum" idx="12"/>
          </p:nvPr>
        </p:nvSpPr>
        <p:spPr>
          <a:xfrm>
            <a:off x="8536302" y="4749851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p7"/>
          <p:cNvSpPr/>
          <p:nvPr/>
        </p:nvSpPr>
        <p:spPr>
          <a:xfrm>
            <a:off x="0" y="0"/>
            <a:ext cx="9144000" cy="4878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49" name="Google Shape;49;p7"/>
          <p:cNvGrpSpPr/>
          <p:nvPr/>
        </p:nvGrpSpPr>
        <p:grpSpPr>
          <a:xfrm>
            <a:off x="830392" y="1191256"/>
            <a:ext cx="745763" cy="45826"/>
            <a:chOff x="4580561" y="2589004"/>
            <a:chExt cx="1064464" cy="25200"/>
          </a:xfrm>
        </p:grpSpPr>
        <p:sp>
          <p:nvSpPr>
            <p:cNvPr id="50" name="Google Shape;50;p7"/>
            <p:cNvSpPr/>
            <p:nvPr/>
          </p:nvSpPr>
          <p:spPr>
            <a:xfrm rot="-5400000">
              <a:off x="5366325" y="2335504"/>
              <a:ext cx="25200" cy="5322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" name="Google Shape;51;p7"/>
            <p:cNvSpPr/>
            <p:nvPr/>
          </p:nvSpPr>
          <p:spPr>
            <a:xfrm rot="-5400000">
              <a:off x="4836311" y="2333254"/>
              <a:ext cx="25200" cy="536700"/>
            </a:xfrm>
            <a:prstGeom prst="rect">
              <a:avLst/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52" name="Google Shape;52;p7"/>
          <p:cNvSpPr txBox="1">
            <a:spLocks noGrp="1"/>
          </p:cNvSpPr>
          <p:nvPr>
            <p:ph type="title"/>
          </p:nvPr>
        </p:nvSpPr>
        <p:spPr>
          <a:xfrm>
            <a:off x="730000" y="1318650"/>
            <a:ext cx="3300900" cy="1381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1pPr>
            <a:lvl2pPr lvl="1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2pPr>
            <a:lvl3pPr lvl="2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3pPr>
            <a:lvl4pPr lvl="3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4pPr>
            <a:lvl5pPr lvl="4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5pPr>
            <a:lvl6pPr lvl="5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6pPr>
            <a:lvl7pPr lvl="6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7pPr>
            <a:lvl8pPr lvl="7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8pPr>
            <a:lvl9pPr lvl="8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9pPr>
          </a:lstStyle>
          <a:p>
            <a:endParaRPr/>
          </a:p>
        </p:txBody>
      </p:sp>
      <p:sp>
        <p:nvSpPr>
          <p:cNvPr id="53" name="Google Shape;53;p7"/>
          <p:cNvSpPr txBox="1">
            <a:spLocks noGrp="1"/>
          </p:cNvSpPr>
          <p:nvPr>
            <p:ph type="body" idx="1"/>
          </p:nvPr>
        </p:nvSpPr>
        <p:spPr>
          <a:xfrm>
            <a:off x="721225" y="2781725"/>
            <a:ext cx="3300900" cy="1597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115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54" name="Google Shape;54;p7"/>
          <p:cNvSpPr txBox="1">
            <a:spLocks noGrp="1"/>
          </p:cNvSpPr>
          <p:nvPr>
            <p:ph type="sldNum" idx="12"/>
          </p:nvPr>
        </p:nvSpPr>
        <p:spPr>
          <a:xfrm>
            <a:off x="8536302" y="4749851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bg>
      <p:bgPr>
        <a:solidFill>
          <a:schemeClr val="accent3"/>
        </a:solidFill>
        <a:effectLst/>
      </p:bgPr>
    </p:bg>
    <p:spTree>
      <p:nvGrpSpPr>
        <p:cNvPr id="1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6" name="Google Shape;56;p8"/>
          <p:cNvGrpSpPr/>
          <p:nvPr/>
        </p:nvGrpSpPr>
        <p:grpSpPr>
          <a:xfrm>
            <a:off x="830392" y="4169130"/>
            <a:ext cx="745763" cy="45826"/>
            <a:chOff x="4580561" y="2589004"/>
            <a:chExt cx="1064464" cy="25200"/>
          </a:xfrm>
        </p:grpSpPr>
        <p:sp>
          <p:nvSpPr>
            <p:cNvPr id="57" name="Google Shape;57;p8"/>
            <p:cNvSpPr/>
            <p:nvPr/>
          </p:nvSpPr>
          <p:spPr>
            <a:xfrm rot="-5400000">
              <a:off x="5366325" y="2335504"/>
              <a:ext cx="25200" cy="532200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" name="Google Shape;58;p8"/>
            <p:cNvSpPr/>
            <p:nvPr/>
          </p:nvSpPr>
          <p:spPr>
            <a:xfrm rot="-5400000">
              <a:off x="4836311" y="2333254"/>
              <a:ext cx="25200" cy="536700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59" name="Google Shape;59;p8"/>
          <p:cNvSpPr txBox="1">
            <a:spLocks noGrp="1"/>
          </p:cNvSpPr>
          <p:nvPr>
            <p:ph type="title"/>
          </p:nvPr>
        </p:nvSpPr>
        <p:spPr>
          <a:xfrm>
            <a:off x="729450" y="864300"/>
            <a:ext cx="7021200" cy="2985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60" name="Google Shape;60;p8"/>
          <p:cNvSpPr txBox="1">
            <a:spLocks noGrp="1"/>
          </p:cNvSpPr>
          <p:nvPr>
            <p:ph type="sldNum" idx="12"/>
          </p:nvPr>
        </p:nvSpPr>
        <p:spPr>
          <a:xfrm>
            <a:off x="8536302" y="4749851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9"/>
          <p:cNvSpPr/>
          <p:nvPr/>
        </p:nvSpPr>
        <p:spPr>
          <a:xfrm>
            <a:off x="0" y="0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63" name="Google Shape;63;p9"/>
          <p:cNvGrpSpPr/>
          <p:nvPr/>
        </p:nvGrpSpPr>
        <p:grpSpPr>
          <a:xfrm>
            <a:off x="830392" y="1191256"/>
            <a:ext cx="745763" cy="45826"/>
            <a:chOff x="4580561" y="2589004"/>
            <a:chExt cx="1064464" cy="25200"/>
          </a:xfrm>
        </p:grpSpPr>
        <p:sp>
          <p:nvSpPr>
            <p:cNvPr id="64" name="Google Shape;64;p9"/>
            <p:cNvSpPr/>
            <p:nvPr/>
          </p:nvSpPr>
          <p:spPr>
            <a:xfrm rot="-5400000">
              <a:off x="5366325" y="2335504"/>
              <a:ext cx="25200" cy="5322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" name="Google Shape;65;p9"/>
            <p:cNvSpPr/>
            <p:nvPr/>
          </p:nvSpPr>
          <p:spPr>
            <a:xfrm rot="-5400000">
              <a:off x="4836311" y="2333254"/>
              <a:ext cx="25200" cy="536700"/>
            </a:xfrm>
            <a:prstGeom prst="rect">
              <a:avLst/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66" name="Google Shape;66;p9"/>
          <p:cNvSpPr txBox="1">
            <a:spLocks noGrp="1"/>
          </p:cNvSpPr>
          <p:nvPr>
            <p:ph type="title"/>
          </p:nvPr>
        </p:nvSpPr>
        <p:spPr>
          <a:xfrm>
            <a:off x="730000" y="1318650"/>
            <a:ext cx="3300900" cy="168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1pPr>
            <a:lvl2pPr lvl="1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2pPr>
            <a:lvl3pPr lvl="2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3pPr>
            <a:lvl4pPr lvl="3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4pPr>
            <a:lvl5pPr lvl="4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5pPr>
            <a:lvl6pPr lvl="5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6pPr>
            <a:lvl7pPr lvl="6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7pPr>
            <a:lvl8pPr lvl="7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8pPr>
            <a:lvl9pPr lvl="8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9pPr>
          </a:lstStyle>
          <a:p>
            <a:endParaRPr/>
          </a:p>
        </p:txBody>
      </p:sp>
      <p:sp>
        <p:nvSpPr>
          <p:cNvPr id="67" name="Google Shape;67;p9"/>
          <p:cNvSpPr txBox="1">
            <a:spLocks noGrp="1"/>
          </p:cNvSpPr>
          <p:nvPr>
            <p:ph type="subTitle" idx="1"/>
          </p:nvPr>
        </p:nvSpPr>
        <p:spPr>
          <a:xfrm>
            <a:off x="724950" y="3161525"/>
            <a:ext cx="3300900" cy="759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1pPr>
            <a:lvl2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2pPr>
            <a:lvl3pPr lvl="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3pPr>
            <a:lvl4pPr lvl="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4pPr>
            <a:lvl5pPr lvl="4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5pPr>
            <a:lvl6pPr lvl="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6pPr>
            <a:lvl7pPr lvl="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7pPr>
            <a:lvl8pPr lvl="7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8pPr>
            <a:lvl9pPr lvl="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68" name="Google Shape;68;p9"/>
          <p:cNvSpPr txBox="1">
            <a:spLocks noGrp="1"/>
          </p:cNvSpPr>
          <p:nvPr>
            <p:ph type="body" idx="2"/>
          </p:nvPr>
        </p:nvSpPr>
        <p:spPr>
          <a:xfrm>
            <a:off x="5174225" y="1352625"/>
            <a:ext cx="3374400" cy="3025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115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69" name="Google Shape;69;p9"/>
          <p:cNvSpPr txBox="1">
            <a:spLocks noGrp="1"/>
          </p:cNvSpPr>
          <p:nvPr>
            <p:ph type="sldNum" idx="12"/>
          </p:nvPr>
        </p:nvSpPr>
        <p:spPr>
          <a:xfrm>
            <a:off x="8536302" y="4749851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10"/>
          <p:cNvSpPr txBox="1">
            <a:spLocks noGrp="1"/>
          </p:cNvSpPr>
          <p:nvPr>
            <p:ph type="body" idx="1"/>
          </p:nvPr>
        </p:nvSpPr>
        <p:spPr>
          <a:xfrm>
            <a:off x="724950" y="4372551"/>
            <a:ext cx="7697400" cy="460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1pPr>
          </a:lstStyle>
          <a:p>
            <a:endParaRPr/>
          </a:p>
        </p:txBody>
      </p:sp>
      <p:sp>
        <p:nvSpPr>
          <p:cNvPr id="72" name="Google Shape;72;p10"/>
          <p:cNvSpPr txBox="1">
            <a:spLocks noGrp="1"/>
          </p:cNvSpPr>
          <p:nvPr>
            <p:ph type="sldNum" idx="12"/>
          </p:nvPr>
        </p:nvSpPr>
        <p:spPr>
          <a:xfrm>
            <a:off x="8536302" y="4749851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bg>
      <p:bgPr>
        <a:solidFill>
          <a:schemeClr val="dk1"/>
        </a:solidFill>
        <a:effectLst/>
      </p:bgPr>
    </p:bg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4" name="Google Shape;74;p11"/>
          <p:cNvGrpSpPr/>
          <p:nvPr/>
        </p:nvGrpSpPr>
        <p:grpSpPr>
          <a:xfrm>
            <a:off x="830392" y="4169130"/>
            <a:ext cx="745763" cy="45826"/>
            <a:chOff x="4580561" y="2589004"/>
            <a:chExt cx="1064464" cy="25200"/>
          </a:xfrm>
        </p:grpSpPr>
        <p:sp>
          <p:nvSpPr>
            <p:cNvPr id="75" name="Google Shape;75;p11"/>
            <p:cNvSpPr/>
            <p:nvPr/>
          </p:nvSpPr>
          <p:spPr>
            <a:xfrm rot="-5400000">
              <a:off x="5366325" y="2335504"/>
              <a:ext cx="25200" cy="532200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6" name="Google Shape;76;p11"/>
            <p:cNvSpPr/>
            <p:nvPr/>
          </p:nvSpPr>
          <p:spPr>
            <a:xfrm rot="-5400000">
              <a:off x="4836311" y="2333254"/>
              <a:ext cx="25200" cy="536700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77" name="Google Shape;77;p11"/>
          <p:cNvSpPr txBox="1">
            <a:spLocks noGrp="1"/>
          </p:cNvSpPr>
          <p:nvPr>
            <p:ph type="title" hasCustomPrompt="1"/>
          </p:nvPr>
        </p:nvSpPr>
        <p:spPr>
          <a:xfrm>
            <a:off x="729450" y="733950"/>
            <a:ext cx="7688400" cy="1244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78" name="Google Shape;78;p11"/>
          <p:cNvSpPr txBox="1">
            <a:spLocks noGrp="1"/>
          </p:cNvSpPr>
          <p:nvPr>
            <p:ph type="body" idx="1"/>
          </p:nvPr>
        </p:nvSpPr>
        <p:spPr>
          <a:xfrm>
            <a:off x="729450" y="2272888"/>
            <a:ext cx="7688400" cy="158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115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300"/>
              <a:buChar char="●"/>
              <a:defRPr>
                <a:solidFill>
                  <a:schemeClr val="lt1"/>
                </a:solidFill>
              </a:defRPr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Char char="○"/>
              <a:defRPr>
                <a:solidFill>
                  <a:schemeClr val="lt1"/>
                </a:solidFill>
              </a:defRPr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Char char="■"/>
              <a:defRPr>
                <a:solidFill>
                  <a:schemeClr val="lt1"/>
                </a:solidFill>
              </a:defRPr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Char char="●"/>
              <a:defRPr>
                <a:solidFill>
                  <a:schemeClr val="lt1"/>
                </a:solidFill>
              </a:defRPr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Char char="○"/>
              <a:defRPr>
                <a:solidFill>
                  <a:schemeClr val="lt1"/>
                </a:solidFill>
              </a:defRPr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Char char="■"/>
              <a:defRPr>
                <a:solidFill>
                  <a:schemeClr val="lt1"/>
                </a:solidFill>
              </a:defRPr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Char char="●"/>
              <a:defRPr>
                <a:solidFill>
                  <a:schemeClr val="lt1"/>
                </a:solidFill>
              </a:defRPr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Char char="○"/>
              <a:defRPr>
                <a:solidFill>
                  <a:schemeClr val="lt1"/>
                </a:solidFill>
              </a:defRPr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Char char="■"/>
              <a:defRPr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79" name="Google Shape;79;p11"/>
          <p:cNvSpPr txBox="1">
            <a:spLocks noGrp="1"/>
          </p:cNvSpPr>
          <p:nvPr>
            <p:ph type="sldNum" idx="12"/>
          </p:nvPr>
        </p:nvSpPr>
        <p:spPr>
          <a:xfrm>
            <a:off x="8536302" y="4749851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2"/>
          <p:cNvSpPr txBox="1">
            <a:spLocks noGrp="1"/>
          </p:cNvSpPr>
          <p:nvPr>
            <p:ph type="sldNum" idx="12"/>
          </p:nvPr>
        </p:nvSpPr>
        <p:spPr>
          <a:xfrm>
            <a:off x="8536302" y="4749851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treamline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Raleway"/>
              <a:buNone/>
              <a:defRPr sz="2800" b="1">
                <a:solidFill>
                  <a:schemeClr val="dk2"/>
                </a:solidFill>
                <a:latin typeface="Raleway"/>
                <a:ea typeface="Raleway"/>
                <a:cs typeface="Raleway"/>
                <a:sym typeface="Raleway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Raleway"/>
              <a:buNone/>
              <a:defRPr sz="2800" b="1">
                <a:solidFill>
                  <a:schemeClr val="dk2"/>
                </a:solidFill>
                <a:latin typeface="Raleway"/>
                <a:ea typeface="Raleway"/>
                <a:cs typeface="Raleway"/>
                <a:sym typeface="Raleway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Raleway"/>
              <a:buNone/>
              <a:defRPr sz="2800" b="1">
                <a:solidFill>
                  <a:schemeClr val="dk2"/>
                </a:solidFill>
                <a:latin typeface="Raleway"/>
                <a:ea typeface="Raleway"/>
                <a:cs typeface="Raleway"/>
                <a:sym typeface="Raleway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Raleway"/>
              <a:buNone/>
              <a:defRPr sz="2800" b="1">
                <a:solidFill>
                  <a:schemeClr val="dk2"/>
                </a:solidFill>
                <a:latin typeface="Raleway"/>
                <a:ea typeface="Raleway"/>
                <a:cs typeface="Raleway"/>
                <a:sym typeface="Raleway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Raleway"/>
              <a:buNone/>
              <a:defRPr sz="2800" b="1">
                <a:solidFill>
                  <a:schemeClr val="dk2"/>
                </a:solidFill>
                <a:latin typeface="Raleway"/>
                <a:ea typeface="Raleway"/>
                <a:cs typeface="Raleway"/>
                <a:sym typeface="Raleway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Raleway"/>
              <a:buNone/>
              <a:defRPr sz="2800" b="1">
                <a:solidFill>
                  <a:schemeClr val="dk2"/>
                </a:solidFill>
                <a:latin typeface="Raleway"/>
                <a:ea typeface="Raleway"/>
                <a:cs typeface="Raleway"/>
                <a:sym typeface="Raleway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Raleway"/>
              <a:buNone/>
              <a:defRPr sz="2800" b="1">
                <a:solidFill>
                  <a:schemeClr val="dk2"/>
                </a:solidFill>
                <a:latin typeface="Raleway"/>
                <a:ea typeface="Raleway"/>
                <a:cs typeface="Raleway"/>
                <a:sym typeface="Raleway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Raleway"/>
              <a:buNone/>
              <a:defRPr sz="2800" b="1">
                <a:solidFill>
                  <a:schemeClr val="dk2"/>
                </a:solidFill>
                <a:latin typeface="Raleway"/>
                <a:ea typeface="Raleway"/>
                <a:cs typeface="Raleway"/>
                <a:sym typeface="Raleway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Raleway"/>
              <a:buNone/>
              <a:defRPr sz="2800" b="1">
                <a:solidFill>
                  <a:schemeClr val="dk2"/>
                </a:solidFill>
                <a:latin typeface="Raleway"/>
                <a:ea typeface="Raleway"/>
                <a:cs typeface="Raleway"/>
                <a:sym typeface="Raleway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11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300"/>
              <a:buFont typeface="Lato"/>
              <a:buChar char="●"/>
              <a:defRPr sz="13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1pPr>
            <a:lvl2pPr marL="914400" lvl="1" indent="-2984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Lato"/>
              <a:buChar char="○"/>
              <a:defRPr sz="11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2pPr>
            <a:lvl3pPr marL="1371600" lvl="2" indent="-2984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Lato"/>
              <a:buChar char="■"/>
              <a:defRPr sz="11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3pPr>
            <a:lvl4pPr marL="1828800" lvl="3" indent="-2984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Lato"/>
              <a:buChar char="●"/>
              <a:defRPr sz="11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4pPr>
            <a:lvl5pPr marL="2286000" lvl="4" indent="-2984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Lato"/>
              <a:buChar char="○"/>
              <a:defRPr sz="11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5pPr>
            <a:lvl6pPr marL="2743200" lvl="5" indent="-2984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Lato"/>
              <a:buChar char="■"/>
              <a:defRPr sz="11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6pPr>
            <a:lvl7pPr marL="3200400" lvl="6" indent="-2984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Lato"/>
              <a:buChar char="●"/>
              <a:defRPr sz="11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7pPr>
            <a:lvl8pPr marL="3657600" lvl="7" indent="-2984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Lato"/>
              <a:buChar char="○"/>
              <a:defRPr sz="11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8pPr>
            <a:lvl9pPr marL="4114800" lvl="8" indent="-2984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Lato"/>
              <a:buChar char="■"/>
              <a:defRPr sz="11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536302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>
              <a:buNone/>
              <a:defRPr sz="10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1pPr>
            <a:lvl2pPr lvl="1" algn="r">
              <a:buNone/>
              <a:defRPr sz="10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2pPr>
            <a:lvl3pPr lvl="2" algn="r">
              <a:buNone/>
              <a:defRPr sz="10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3pPr>
            <a:lvl4pPr lvl="3" algn="r">
              <a:buNone/>
              <a:defRPr sz="10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4pPr>
            <a:lvl5pPr lvl="4" algn="r">
              <a:buNone/>
              <a:defRPr sz="10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5pPr>
            <a:lvl6pPr lvl="5" algn="r">
              <a:buNone/>
              <a:defRPr sz="10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6pPr>
            <a:lvl7pPr lvl="6" algn="r">
              <a:buNone/>
              <a:defRPr sz="10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7pPr>
            <a:lvl8pPr lvl="7" algn="r">
              <a:buNone/>
              <a:defRPr sz="10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8pPr>
            <a:lvl9pPr lvl="8" algn="r">
              <a:buNone/>
              <a:defRPr sz="10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13"/>
          <p:cNvSpPr txBox="1">
            <a:spLocks noGrp="1"/>
          </p:cNvSpPr>
          <p:nvPr>
            <p:ph type="ctrTitle"/>
          </p:nvPr>
        </p:nvSpPr>
        <p:spPr>
          <a:xfrm>
            <a:off x="729450" y="1322450"/>
            <a:ext cx="7688100" cy="1664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Kenya, Africa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1" name="Google Shape;91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-5400000">
            <a:off x="2004663" y="-1624862"/>
            <a:ext cx="4880075" cy="8405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6" name="Google Shape;96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5400000">
            <a:off x="2003025" y="-1698225"/>
            <a:ext cx="4956175" cy="865427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1" name="Google Shape;101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-5400000">
            <a:off x="1948413" y="-1600763"/>
            <a:ext cx="4872100" cy="84618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6" name="Google Shape;106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5400000">
            <a:off x="1954238" y="-1692288"/>
            <a:ext cx="4809100" cy="84488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Streamline">
  <a:themeElements>
    <a:clrScheme name="Streamline">
      <a:dk1>
        <a:srgbClr val="1A9988"/>
      </a:dk1>
      <a:lt1>
        <a:srgbClr val="FFFFFF"/>
      </a:lt1>
      <a:dk2>
        <a:srgbClr val="1A1A1A"/>
      </a:dk2>
      <a:lt2>
        <a:srgbClr val="E9EDEE"/>
      </a:lt2>
      <a:accent1>
        <a:srgbClr val="595959"/>
      </a:accent1>
      <a:accent2>
        <a:srgbClr val="6AA4C8"/>
      </a:accent2>
      <a:accent3>
        <a:srgbClr val="EB5600"/>
      </a:accent3>
      <a:accent4>
        <a:srgbClr val="A2FFE8"/>
      </a:accent4>
      <a:accent5>
        <a:srgbClr val="1C3678"/>
      </a:accent5>
      <a:accent6>
        <a:srgbClr val="FFB8A2"/>
      </a:accent6>
      <a:hlink>
        <a:srgbClr val="1C3678"/>
      </a:hlink>
      <a:folHlink>
        <a:srgbClr val="1C3678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</Words>
  <PresentationFormat>On-screen Show (16:9)</PresentationFormat>
  <Paragraphs>1</Paragraphs>
  <Slides>5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Raleway</vt:lpstr>
      <vt:lpstr>Lato</vt:lpstr>
      <vt:lpstr>Streamline</vt:lpstr>
      <vt:lpstr>Kenya, Africa</vt:lpstr>
      <vt:lpstr>Slide 2</vt:lpstr>
      <vt:lpstr>Slide 3</vt:lpstr>
      <vt:lpstr>Slide 4</vt:lpstr>
      <vt:lpstr>Slide 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Kenya, Africa</dc:title>
  <dc:creator>S. MacNish</dc:creator>
  <cp:lastModifiedBy>Staff</cp:lastModifiedBy>
  <cp:revision>1</cp:revision>
  <dcterms:modified xsi:type="dcterms:W3CDTF">2021-02-11T09:09:23Z</dcterms:modified>
</cp:coreProperties>
</file>