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27482-8606-4D40-8991-6394EB7874CA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305AB-31CE-4D53-BB74-3634E40A3E2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FB0E-2E8F-4F5C-AC35-EA1359E48C57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BCCFE-2977-416B-B04C-91DEB1041F8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54494-47FB-409A-95A6-3A2D1FBA9A53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2E4A8-8316-4138-B89F-0A72E71AE9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FFECC-1AB1-4847-A4FD-295CCD240438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00E67-4F01-4F33-8EA4-DAAC5E394E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24030-C112-4337-9E0C-07EFAD8F6739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91762-95B6-4AB8-AE34-7B8648AC915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9033D-292B-4182-AA60-B6A38B709723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F6EBD-7ABD-4487-92FD-168532D1018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BC2D-2685-4196-87B4-CD72F964C234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22022-1D3B-45DD-83C0-5AC7870A36F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080DE-C0B1-414E-99DF-209E3A07E752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64E262-9B6D-4385-BE8C-6638E89D357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CBEBD-CEF4-4509-BD7B-C603774D9A82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9CCCE-E3E5-4483-963A-89F1DBCF6BE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53499-535E-423D-ACB9-C27E4A3B27B1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EAA0-806C-4E09-AD72-42DCC0A653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37D6E-C5F2-455A-A914-BD88EE59D74C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49780-813D-4DE9-B78E-B808FB12758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DAC40-BAA1-4A28-8281-7F9DE3E558B1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A97E397-0270-437E-9511-9C01CE2D8E0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2051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13800" b="1">
                <a:latin typeface="NTPreCursivefk" pitchFamily="66" charset="0"/>
                <a:ea typeface="+mj-ea"/>
                <a:cs typeface="+mj-cs"/>
              </a:rPr>
              <a:t>Maths Gym</a:t>
            </a:r>
            <a:endParaRPr lang="en-US" sz="13800" b="1" dirty="0"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2053" name="Subtitle 5"/>
          <p:cNvSpPr txBox="1">
            <a:spLocks/>
          </p:cNvSpPr>
          <p:nvPr/>
        </p:nvSpPr>
        <p:spPr bwMode="auto">
          <a:xfrm>
            <a:off x="1447800" y="59817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4800" b="1" dirty="0" smtClean="0">
                <a:latin typeface="NTPreCursivefk" pitchFamily="66" charset="0"/>
              </a:rPr>
              <a:t>Home </a:t>
            </a:r>
            <a:r>
              <a:rPr lang="en-GB" altLang="en-US" sz="4800" b="1" smtClean="0">
                <a:latin typeface="NTPreCursivefk" pitchFamily="66" charset="0"/>
              </a:rPr>
              <a:t>Learning </a:t>
            </a:r>
            <a:r>
              <a:rPr lang="en-GB" altLang="en-US" sz="4800" b="1" smtClean="0">
                <a:latin typeface="NTPreCursivefk" pitchFamily="66" charset="0"/>
              </a:rPr>
              <a:t>Week 1</a:t>
            </a:r>
            <a:endParaRPr lang="en-US" altLang="en-US" sz="4800" b="1" dirty="0">
              <a:latin typeface="NTPreCursivefk" pitchFamily="66" charset="0"/>
            </a:endParaRP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324894" y="1256506"/>
            <a:ext cx="1599406" cy="79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5539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7724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5438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43600" y="99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292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8006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7724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5438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006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0574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8288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5438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057400" y="4419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828800" y="4419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0574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18288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057400" y="4876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1828800" y="4876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rot="5400000">
            <a:off x="63253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38107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5341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8389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4290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</a:t>
            </a:r>
            <a:endParaRPr lang="en-GB" dirty="0"/>
          </a:p>
        </p:txBody>
      </p:sp>
      <p:sp>
        <p:nvSpPr>
          <p:cNvPr id="66" name="Rectangle 65"/>
          <p:cNvSpPr/>
          <p:nvPr/>
        </p:nvSpPr>
        <p:spPr>
          <a:xfrm rot="20135422">
            <a:off x="394425" y="959839"/>
            <a:ext cx="226350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1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14400" y="26670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How many? 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Count the sticks on dots to work out the 2 digit number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324894" y="1256506"/>
            <a:ext cx="1599406" cy="79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5539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7724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5438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43600" y="99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292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8006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7724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5438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006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0574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8288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5438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057400" y="4419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828800" y="4419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8006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18288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0292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1828800" y="4876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rot="5400000">
            <a:off x="32773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38107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5341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35821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4290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</a:t>
            </a:r>
            <a:endParaRPr lang="en-GB" dirty="0"/>
          </a:p>
        </p:txBody>
      </p:sp>
      <p:sp>
        <p:nvSpPr>
          <p:cNvPr id="66" name="Rectangle 65"/>
          <p:cNvSpPr/>
          <p:nvPr/>
        </p:nvSpPr>
        <p:spPr>
          <a:xfrm rot="20135422">
            <a:off x="306260" y="959839"/>
            <a:ext cx="243983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2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14400" y="26670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How many? 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Count the sticks on dots to work out the 2 digit number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324894" y="1256506"/>
            <a:ext cx="1599406" cy="79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5539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5943600" y="99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292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8006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7724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5438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006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0574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8288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057400" y="4419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828800" y="4419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0292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4800600" y="4876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48006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50292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rot="5400000">
            <a:off x="2293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38107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5341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8389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4290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</a:t>
            </a:r>
            <a:endParaRPr lang="en-GB" dirty="0"/>
          </a:p>
        </p:txBody>
      </p:sp>
      <p:sp>
        <p:nvSpPr>
          <p:cNvPr id="66" name="Rectangle 65"/>
          <p:cNvSpPr/>
          <p:nvPr/>
        </p:nvSpPr>
        <p:spPr>
          <a:xfrm rot="20135422">
            <a:off x="287024" y="959839"/>
            <a:ext cx="247830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3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14400" y="26670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How many? 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Count the sticks on dots to work out the 2 digit number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324894" y="1256506"/>
            <a:ext cx="1599406" cy="79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5539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7724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5438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43600" y="99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292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8006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7724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5438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006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0292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7724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5438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7772400" y="480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7543800" y="480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7772400" y="502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1828800" y="4648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057400" y="4876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1828800" y="4876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rot="5400000">
            <a:off x="63253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38107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5341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35821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4290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</a:t>
            </a:r>
            <a:endParaRPr lang="en-GB" dirty="0"/>
          </a:p>
        </p:txBody>
      </p:sp>
      <p:sp>
        <p:nvSpPr>
          <p:cNvPr id="66" name="Rectangle 65"/>
          <p:cNvSpPr/>
          <p:nvPr/>
        </p:nvSpPr>
        <p:spPr>
          <a:xfrm rot="20135422">
            <a:off x="266185" y="959839"/>
            <a:ext cx="251998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4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14400" y="26670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How many? 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Count the sticks on dots to work out the 2 digit number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2324894" y="1256506"/>
            <a:ext cx="1599406" cy="79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5539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7724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5438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43600" y="99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292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8006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7724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5438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006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0574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828800" y="4191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5438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77724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7543800" y="480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0292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4800600" y="4800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029200" y="4343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4800600" y="4572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rot="5400000">
            <a:off x="63253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3810794" y="47998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5341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838994" y="4876006"/>
            <a:ext cx="13716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4290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10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914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1</a:t>
            </a:r>
            <a:endParaRPr lang="en-GB" dirty="0"/>
          </a:p>
        </p:txBody>
      </p:sp>
      <p:sp>
        <p:nvSpPr>
          <p:cNvPr id="66" name="Rectangle 65"/>
          <p:cNvSpPr/>
          <p:nvPr/>
        </p:nvSpPr>
        <p:spPr>
          <a:xfrm rot="20135422">
            <a:off x="279009" y="959839"/>
            <a:ext cx="249433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5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14400" y="26670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How many? 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Count the sticks on dots to work out the 2 digit number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7CC666-431D-4B9F-83BA-0A0E08824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E2CF73-6F02-49F4-9770-246338AA2DFE}">
  <ds:schemaRefs>
    <ds:schemaRef ds:uri="dfe88c32-074c-41fb-91ee-851547df7c55"/>
    <ds:schemaRef ds:uri="http://schemas.microsoft.com/office/2006/documentManagement/types"/>
    <ds:schemaRef ds:uri="http://purl.org/dc/terms/"/>
    <ds:schemaRef ds:uri="http://www.w3.org/XML/1998/namespace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1db3778a-6a24-4db4-a392-ec848339ab76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DD4CE51-8914-47FD-AD67-AB3DEE1BE2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678</TotalTime>
  <Words>111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NTPreCursivefk</vt:lpstr>
      <vt:lpstr>Snap ITC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HP</cp:lastModifiedBy>
  <cp:revision>18</cp:revision>
  <dcterms:created xsi:type="dcterms:W3CDTF">2016-09-10T19:27:55Z</dcterms:created>
  <dcterms:modified xsi:type="dcterms:W3CDTF">2020-11-14T11:53:49Z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