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7" r:id="rId1"/>
    <p:sldMasterId id="2147483688" r:id="rId2"/>
  </p:sldMasterIdLst>
  <p:notesMasterIdLst>
    <p:notesMasterId r:id="rId4"/>
  </p:notesMasterIdLst>
  <p:sldIdLst>
    <p:sldId id="257" r:id="rId3"/>
  </p:sldIdLst>
  <p:sldSz cx="9144000" cy="5143500" type="screen16x9"/>
  <p:notesSz cx="6858000" cy="9144000"/>
  <p:embeddedFontLst>
    <p:embeddedFont>
      <p:font typeface="Montserrat Medium" charset="0"/>
      <p:regular r:id="rId5"/>
      <p:bold r:id="rId6"/>
      <p:italic r:id="rId7"/>
      <p:boldItalic r:id="rId8"/>
    </p:embeddedFont>
    <p:embeddedFont>
      <p:font typeface="Montserrat" charset="0"/>
      <p:regular r:id="rId9"/>
      <p:bold r:id="rId10"/>
      <p:italic r:id="rId11"/>
      <p:boldItalic r:id="rId12"/>
    </p:embeddedFont>
    <p:embeddedFont>
      <p:font typeface="Montserrat SemiBold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-83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customXml" Target="../customXml/item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customXml" Target="../customXml/item3.xml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8c4429fd1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8c4429fd1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do we use standard units? Why not non standard units?</a:t>
            </a:r>
            <a:endParaRPr/>
          </a:p>
        </p:txBody>
      </p:sp>
      <p:sp>
        <p:nvSpPr>
          <p:cNvPr id="219" name="Google Shape;219;g8c4429fd1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bg>
      <p:bgPr>
        <a:solidFill>
          <a:schemeClr val="accen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2">
  <p:cSld name="TITLE_2">
    <p:bg>
      <p:bgPr>
        <a:solidFill>
          <a:schemeClr val="accen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60" name="Google Shape;60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82" name="Google Shape;82;p17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7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body" idx="2"/>
          </p:nvPr>
        </p:nvSpPr>
        <p:spPr>
          <a:xfrm>
            <a:off x="4733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7" name="Google Shape;107;p2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8" name="Google Shape;108;p21"/>
          <p:cNvSpPr txBox="1">
            <a:spLocks noGrp="1"/>
          </p:cNvSpPr>
          <p:nvPr>
            <p:ph type="title" idx="3"/>
          </p:nvPr>
        </p:nvSpPr>
        <p:spPr>
          <a:xfrm>
            <a:off x="4733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3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>
            <a:off x="453200" y="1428925"/>
            <a:ext cx="8231700" cy="40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body" idx="3"/>
          </p:nvPr>
        </p:nvSpPr>
        <p:spPr>
          <a:xfrm>
            <a:off x="45897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4"/>
          </p:nvPr>
        </p:nvSpPr>
        <p:spPr>
          <a:xfrm>
            <a:off x="3279300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body" idx="5"/>
          </p:nvPr>
        </p:nvSpPr>
        <p:spPr>
          <a:xfrm>
            <a:off x="3279300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subTitle" idx="6"/>
          </p:nvPr>
        </p:nvSpPr>
        <p:spPr>
          <a:xfrm>
            <a:off x="609962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body" idx="7"/>
          </p:nvPr>
        </p:nvSpPr>
        <p:spPr>
          <a:xfrm>
            <a:off x="609962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4"/>
          <p:cNvSpPr txBox="1">
            <a:spLocks noGrp="1"/>
          </p:cNvSpPr>
          <p:nvPr>
            <p:ph type="subTitle" idx="2"/>
          </p:nvPr>
        </p:nvSpPr>
        <p:spPr>
          <a:xfrm>
            <a:off x="5555725" y="2671200"/>
            <a:ext cx="3129300" cy="39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4"/>
          <p:cNvSpPr txBox="1">
            <a:spLocks noGrp="1"/>
          </p:cNvSpPr>
          <p:nvPr>
            <p:ph type="body" idx="3"/>
          </p:nvPr>
        </p:nvSpPr>
        <p:spPr>
          <a:xfrm>
            <a:off x="458975" y="207007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7" name="Google Shape;127;p24"/>
          <p:cNvSpPr txBox="1">
            <a:spLocks noGrp="1"/>
          </p:cNvSpPr>
          <p:nvPr>
            <p:ph type="subTitle" idx="4"/>
          </p:nvPr>
        </p:nvSpPr>
        <p:spPr>
          <a:xfrm>
            <a:off x="458975" y="267120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body" idx="5"/>
          </p:nvPr>
        </p:nvSpPr>
        <p:spPr>
          <a:xfrm>
            <a:off x="458975" y="330312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subTitle" idx="6"/>
          </p:nvPr>
        </p:nvSpPr>
        <p:spPr>
          <a:xfrm>
            <a:off x="5555725" y="3177725"/>
            <a:ext cx="3129300" cy="394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7"/>
          </p:nvPr>
        </p:nvSpPr>
        <p:spPr>
          <a:xfrm>
            <a:off x="5555725" y="3684250"/>
            <a:ext cx="3129300" cy="394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5"/>
          <p:cNvSpPr txBox="1">
            <a:spLocks noGrp="1"/>
          </p:cNvSpPr>
          <p:nvPr>
            <p:ph type="title"/>
          </p:nvPr>
        </p:nvSpPr>
        <p:spPr>
          <a:xfrm>
            <a:off x="458975" y="446400"/>
            <a:ext cx="3951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34" name="Google Shape;134;p25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35" name="Google Shape;135;p2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6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38" name="Google Shape;138;p26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139" name="Google Shape;139;p2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7"/>
          <p:cNvSpPr txBox="1">
            <a:spLocks noGrp="1"/>
          </p:cNvSpPr>
          <p:nvPr>
            <p:ph type="body" idx="1"/>
          </p:nvPr>
        </p:nvSpPr>
        <p:spPr>
          <a:xfrm>
            <a:off x="468000" y="4626000"/>
            <a:ext cx="3942000" cy="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44"/>
          <p:cNvSpPr txBox="1">
            <a:spLocks noGrp="1"/>
          </p:cNvSpPr>
          <p:nvPr>
            <p:ph type="sldNum" idx="12"/>
          </p:nvPr>
        </p:nvSpPr>
        <p:spPr>
          <a:xfrm>
            <a:off x="188803" y="4657669"/>
            <a:ext cx="540000" cy="13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t>1</a:t>
            </a:fld>
            <a:endParaRPr/>
          </a:p>
        </p:txBody>
      </p:sp>
      <p:sp>
        <p:nvSpPr>
          <p:cNvPr id="222" name="Google Shape;222;p44"/>
          <p:cNvSpPr txBox="1"/>
          <p:nvPr/>
        </p:nvSpPr>
        <p:spPr>
          <a:xfrm>
            <a:off x="111544" y="210694"/>
            <a:ext cx="1599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44"/>
          <p:cNvSpPr txBox="1"/>
          <p:nvPr/>
        </p:nvSpPr>
        <p:spPr>
          <a:xfrm>
            <a:off x="0" y="0"/>
            <a:ext cx="2999100" cy="22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2"/>
              </a:solidFill>
            </a:endParaRPr>
          </a:p>
        </p:txBody>
      </p:sp>
      <p:sp>
        <p:nvSpPr>
          <p:cNvPr id="224" name="Google Shape;224;p44"/>
          <p:cNvSpPr txBox="1">
            <a:spLocks noGrp="1"/>
          </p:cNvSpPr>
          <p:nvPr>
            <p:ph type="subTitle" idx="4294967295"/>
          </p:nvPr>
        </p:nvSpPr>
        <p:spPr>
          <a:xfrm>
            <a:off x="223500" y="212650"/>
            <a:ext cx="3128400" cy="453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sz="2800" b="1"/>
              <a:t>Question 1</a:t>
            </a:r>
            <a:endParaRPr sz="2800" b="1"/>
          </a:p>
        </p:txBody>
      </p:sp>
      <p:pic>
        <p:nvPicPr>
          <p:cNvPr id="225" name="Google Shape;225;p44"/>
          <p:cNvPicPr preferRelativeResize="0"/>
          <p:nvPr/>
        </p:nvPicPr>
        <p:blipFill rotWithShape="1">
          <a:blip r:embed="rId3">
            <a:alphaModFix/>
          </a:blip>
          <a:srcRect b="27682"/>
          <a:stretch/>
        </p:blipFill>
        <p:spPr>
          <a:xfrm>
            <a:off x="3513275" y="101100"/>
            <a:ext cx="5366676" cy="3989775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44"/>
          <p:cNvSpPr txBox="1"/>
          <p:nvPr/>
        </p:nvSpPr>
        <p:spPr>
          <a:xfrm>
            <a:off x="223500" y="904775"/>
            <a:ext cx="3239100" cy="29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Look at the shapes and identify whether they have right angles.</a:t>
            </a:r>
            <a:endParaRPr sz="26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B9D8338-9D0F-499D-B7D2-7208CC20AC65}"/>
</file>

<file path=customXml/itemProps2.xml><?xml version="1.0" encoding="utf-8"?>
<ds:datastoreItem xmlns:ds="http://schemas.openxmlformats.org/officeDocument/2006/customXml" ds:itemID="{B6D0F66A-1A63-4816-B98D-2A87D2DEEA51}"/>
</file>

<file path=customXml/itemProps3.xml><?xml version="1.0" encoding="utf-8"?>
<ds:datastoreItem xmlns:ds="http://schemas.openxmlformats.org/officeDocument/2006/customXml" ds:itemID="{56D70178-B4E7-48DC-892A-CD9FC6BA0C6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PresentationFormat>On-screen Show (16:9)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Montserrat Medium</vt:lpstr>
      <vt:lpstr>Montserrat</vt:lpstr>
      <vt:lpstr>Montserrat SemiBold</vt:lpstr>
      <vt:lpstr>Simple Light</vt:lpstr>
      <vt:lpstr>Oak National Academy v2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1</cp:revision>
  <dcterms:modified xsi:type="dcterms:W3CDTF">2020-10-11T15:19:22Z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