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6858000" cy="9906000" type="A4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554" y="-77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F1DEA-6A96-481B-9096-5DC1694657C6}" type="datetimeFigureOut">
              <a:rPr lang="en-US" smtClean="0"/>
              <a:pPr/>
              <a:t>10/2/2024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A0592-424E-42F4-8D51-757E95B551B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57166" y="238092"/>
            <a:ext cx="2880000" cy="2151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3429000" y="238092"/>
            <a:ext cx="2880000" cy="2151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 l="29766"/>
          <a:stretch>
            <a:fillRect/>
          </a:stretch>
        </p:blipFill>
        <p:spPr bwMode="auto">
          <a:xfrm rot="5400000">
            <a:off x="2863129" y="5375995"/>
            <a:ext cx="2428892" cy="258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4159" y="5603196"/>
            <a:ext cx="2880000" cy="2151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3143248" y="2595546"/>
            <a:ext cx="371475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YEAR 3 PNEUMATIC SYSTEMS</a:t>
            </a:r>
            <a:endParaRPr lang="en-U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90" y="2738422"/>
            <a:ext cx="2880000" cy="2151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428604" y="8239148"/>
            <a:ext cx="60722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NTPreCursivefk" pitchFamily="66" charset="0"/>
              </a:rPr>
              <a:t>Year 3 Autumn Term D&amp;T project was to create a toy for a Year 1 child using a pneumatic system. </a:t>
            </a:r>
            <a:endParaRPr lang="en-GB" sz="2800" dirty="0">
              <a:latin typeface="NTPreCursivefk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C30591745024180C7F33070C67634" ma:contentTypeVersion="15" ma:contentTypeDescription="Create a new document." ma:contentTypeScope="" ma:versionID="dff7c5d65d75546776807ed5d832c69a">
  <xsd:schema xmlns:xsd="http://www.w3.org/2001/XMLSchema" xmlns:xs="http://www.w3.org/2001/XMLSchema" xmlns:p="http://schemas.microsoft.com/office/2006/metadata/properties" xmlns:ns2="a73ec079-2a49-43f9-9578-90244e4ccf8c" xmlns:ns3="b4836865-e2a1-437f-a449-8fef22b15e6f" targetNamespace="http://schemas.microsoft.com/office/2006/metadata/properties" ma:root="true" ma:fieldsID="3ded63e089be0fdb3e73964cb476c8c7" ns2:_="" ns3:_="">
    <xsd:import namespace="a73ec079-2a49-43f9-9578-90244e4ccf8c"/>
    <xsd:import namespace="b4836865-e2a1-437f-a449-8fef22b15e6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3ec079-2a49-43f9-9578-90244e4ccf8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42062447-4ae2-496c-83a9-c1be591828b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36865-e2a1-437f-a449-8fef22b15e6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1e69fbe4-a055-43d2-bd58-0f49a85796d7}" ma:internalName="TaxCatchAll" ma:showField="CatchAllData" ma:web="b4836865-e2a1-437f-a449-8fef22b15e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73ec079-2a49-43f9-9578-90244e4ccf8c">
      <Terms xmlns="http://schemas.microsoft.com/office/infopath/2007/PartnerControls"/>
    </lcf76f155ced4ddcb4097134ff3c332f>
    <TaxCatchAll xmlns="b4836865-e2a1-437f-a449-8fef22b15e6f" xsi:nil="true"/>
  </documentManagement>
</p:properties>
</file>

<file path=customXml/itemProps1.xml><?xml version="1.0" encoding="utf-8"?>
<ds:datastoreItem xmlns:ds="http://schemas.openxmlformats.org/officeDocument/2006/customXml" ds:itemID="{55E23270-A37D-4CA2-BA6B-AD381179ADF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7EB3CB-49E1-4416-982D-D3DCB65CBD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3ec079-2a49-43f9-9578-90244e4ccf8c"/>
    <ds:schemaRef ds:uri="b4836865-e2a1-437f-a449-8fef22b15e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45F11D7-C962-4F5D-8AA7-B569F11ACA80}">
  <ds:schemaRefs>
    <ds:schemaRef ds:uri="http://schemas.microsoft.com/office/2006/metadata/properties"/>
    <ds:schemaRef ds:uri="http://schemas.microsoft.com/office/infopath/2007/PartnerControls"/>
    <ds:schemaRef ds:uri="a73ec079-2a49-43f9-9578-90244e4ccf8c"/>
    <ds:schemaRef ds:uri="b4836865-e2a1-437f-a449-8fef22b15e6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25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Ros Haynes</dc:creator>
  <cp:lastModifiedBy>Staff</cp:lastModifiedBy>
  <cp:revision>2</cp:revision>
  <dcterms:created xsi:type="dcterms:W3CDTF">2023-10-19T06:42:38Z</dcterms:created>
  <dcterms:modified xsi:type="dcterms:W3CDTF">2024-10-02T10:19:48Z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0x01010080CC30591745024180C7F33070C67634</vt:lpwstr>
  </property>
</Properties>
</file>