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62B34-62F6-42FF-B6CA-830272A0225B}" type="datetimeFigureOut">
              <a:rPr lang="en-US" smtClean="0"/>
              <a:t>6/10/2020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D1ACB-867A-4FAE-8B9E-7E2714FBD27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62B34-62F6-42FF-B6CA-830272A0225B}" type="datetimeFigureOut">
              <a:rPr lang="en-US" smtClean="0"/>
              <a:t>6/10/2020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D1ACB-867A-4FAE-8B9E-7E2714FBD27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62B34-62F6-42FF-B6CA-830272A0225B}" type="datetimeFigureOut">
              <a:rPr lang="en-US" smtClean="0"/>
              <a:t>6/10/2020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D1ACB-867A-4FAE-8B9E-7E2714FBD27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62B34-62F6-42FF-B6CA-830272A0225B}" type="datetimeFigureOut">
              <a:rPr lang="en-US" smtClean="0"/>
              <a:t>6/10/2020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D1ACB-867A-4FAE-8B9E-7E2714FBD27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62B34-62F6-42FF-B6CA-830272A0225B}" type="datetimeFigureOut">
              <a:rPr lang="en-US" smtClean="0"/>
              <a:t>6/10/2020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D1ACB-867A-4FAE-8B9E-7E2714FBD27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62B34-62F6-42FF-B6CA-830272A0225B}" type="datetimeFigureOut">
              <a:rPr lang="en-US" smtClean="0"/>
              <a:t>6/10/2020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D1ACB-867A-4FAE-8B9E-7E2714FBD27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62B34-62F6-42FF-B6CA-830272A0225B}" type="datetimeFigureOut">
              <a:rPr lang="en-US" smtClean="0"/>
              <a:t>6/10/2020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D1ACB-867A-4FAE-8B9E-7E2714FBD27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62B34-62F6-42FF-B6CA-830272A0225B}" type="datetimeFigureOut">
              <a:rPr lang="en-US" smtClean="0"/>
              <a:t>6/10/2020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D1ACB-867A-4FAE-8B9E-7E2714FBD27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62B34-62F6-42FF-B6CA-830272A0225B}" type="datetimeFigureOut">
              <a:rPr lang="en-US" smtClean="0"/>
              <a:t>6/10/2020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D1ACB-867A-4FAE-8B9E-7E2714FBD27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62B34-62F6-42FF-B6CA-830272A0225B}" type="datetimeFigureOut">
              <a:rPr lang="en-US" smtClean="0"/>
              <a:t>6/10/2020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D1ACB-867A-4FAE-8B9E-7E2714FBD27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62B34-62F6-42FF-B6CA-830272A0225B}" type="datetimeFigureOut">
              <a:rPr lang="en-US" smtClean="0"/>
              <a:t>6/10/2020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D1ACB-867A-4FAE-8B9E-7E2714FBD27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362B34-62F6-42FF-B6CA-830272A0225B}" type="datetimeFigureOut">
              <a:rPr lang="en-US" smtClean="0"/>
              <a:t>6/10/2020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8D1ACB-867A-4FAE-8B9E-7E2714FBD27E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3543276165_97db53bdac_o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="" xmlns:a14="http://schemas.microsoft.com/office/drawing/2010/main" xmlns:mv="urn:schemas-microsoft-com:mac:vml" xmlns:mc="http://schemas.openxmlformats.org/markup-compatibility/2006"/>
              </a:ext>
            </a:extLst>
          </a:blip>
          <a:stretch>
            <a:fillRect/>
          </a:stretch>
        </p:blipFill>
        <p:spPr>
          <a:xfrm>
            <a:off x="2012463" y="-2"/>
            <a:ext cx="4823538" cy="685800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916615" y="5969000"/>
            <a:ext cx="222738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 smtClean="0"/>
              <a:t>Photo: Leonora Enking</a:t>
            </a:r>
            <a:endParaRPr lang="en-US" sz="1100" b="1" dirty="0"/>
          </a:p>
        </p:txBody>
      </p:sp>
    </p:spTree>
    <p:extLst>
      <p:ext uri="{BB962C8B-B14F-4D97-AF65-F5344CB8AC3E}">
        <p14:creationId xmlns="" xmlns:p14="http://schemas.microsoft.com/office/powerpoint/2010/main" xmlns:mv="urn:schemas-microsoft-com:mac:vml" xmlns:mc="http://schemas.openxmlformats.org/markup-compatibility/2006" val="608670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5358369253_12fdd9971f_o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="" xmlns:a14="http://schemas.microsoft.com/office/drawing/2010/main" xmlns:mv="urn:schemas-microsoft-com:mac:vml" xmlns:mc="http://schemas.openxmlformats.org/markup-compatibility/2006"/>
              </a:ext>
            </a:extLst>
          </a:blip>
          <a:stretch>
            <a:fillRect/>
          </a:stretch>
        </p:blipFill>
        <p:spPr>
          <a:xfrm>
            <a:off x="2315308" y="0"/>
            <a:ext cx="457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916615" y="5969000"/>
            <a:ext cx="222738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 smtClean="0"/>
              <a:t>Photo: Yodod</a:t>
            </a:r>
            <a:endParaRPr lang="en-US" sz="1100" b="1" dirty="0"/>
          </a:p>
        </p:txBody>
      </p:sp>
    </p:spTree>
    <p:extLst>
      <p:ext uri="{BB962C8B-B14F-4D97-AF65-F5344CB8AC3E}">
        <p14:creationId xmlns="" xmlns:p14="http://schemas.microsoft.com/office/powerpoint/2010/main" xmlns:mv="urn:schemas-microsoft-com:mac:vml" xmlns:mc="http://schemas.openxmlformats.org/markup-compatibility/2006" val="2317226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Buttress roots</a:t>
            </a:r>
            <a:endParaRPr lang="en-US" dirty="0"/>
          </a:p>
        </p:txBody>
      </p:sp>
      <p:pic>
        <p:nvPicPr>
          <p:cNvPr id="4" name="Content Placeholder 3" descr="2913954863_cf3e93b460_o.jpg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="" xmlns:a14="http://schemas.microsoft.com/office/drawing/2010/main" xmlns:mv="urn:schemas-microsoft-com:mac:vml" xmlns:mc="http://schemas.openxmlformats.org/markup-compatibility/2006"/>
              </a:ext>
            </a:extLst>
          </a:blip>
          <a:srcRect/>
          <a:stretch>
            <a:fillRect/>
          </a:stretch>
        </p:blipFill>
        <p:spPr/>
      </p:pic>
      <p:sp>
        <p:nvSpPr>
          <p:cNvPr id="5" name="TextBox 4"/>
          <p:cNvSpPr txBox="1"/>
          <p:nvPr/>
        </p:nvSpPr>
        <p:spPr>
          <a:xfrm>
            <a:off x="6916141" y="6253257"/>
            <a:ext cx="275397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/>
              <a:t>Photo: Steve</a:t>
            </a:r>
            <a:endParaRPr lang="en-US" sz="1100" dirty="0"/>
          </a:p>
        </p:txBody>
      </p:sp>
    </p:spTree>
    <p:extLst>
      <p:ext uri="{BB962C8B-B14F-4D97-AF65-F5344CB8AC3E}">
        <p14:creationId xmlns="" xmlns:p14="http://schemas.microsoft.com/office/powerpoint/2010/main" xmlns:mv="urn:schemas-microsoft-com:mac:vml" xmlns:mc="http://schemas.openxmlformats.org/markup-compatibility/2006" val="128562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fanpalms_JimBendp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744"/>
            <a:ext cx="9144000" cy="609451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564923" y="5743358"/>
            <a:ext cx="187569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 smtClean="0">
                <a:solidFill>
                  <a:schemeClr val="bg1"/>
                </a:solidFill>
              </a:rPr>
              <a:t>Photo: Jim Bendon</a:t>
            </a:r>
            <a:endParaRPr lang="en-US" sz="11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38127" y="5743358"/>
            <a:ext cx="2116796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</a:rPr>
              <a:t>Fan Palms</a:t>
            </a:r>
            <a:endParaRPr lang="en-US" sz="3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4123806673_d7c915c664_o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="" xmlns:a14="http://schemas.microsoft.com/office/drawing/2010/main" xmlns:mv="urn:schemas-microsoft-com:mac:vml" xmlns:mc="http://schemas.openxmlformats.org/markup-compatibility/2006"/>
              </a:ext>
            </a:extLst>
          </a:blip>
          <a:stretch>
            <a:fillRect/>
          </a:stretch>
        </p:blipFill>
        <p:spPr>
          <a:xfrm>
            <a:off x="29307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32154" y="5373076"/>
            <a:ext cx="36439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FFFF"/>
                </a:solidFill>
              </a:rPr>
              <a:t>Rafflesia – the corpse flower</a:t>
            </a:r>
            <a:endParaRPr lang="en-US" sz="3200" dirty="0">
              <a:solidFill>
                <a:srgbClr val="FFFFF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350001" y="6016897"/>
            <a:ext cx="263769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 smtClean="0">
                <a:solidFill>
                  <a:srgbClr val="FFFFFF"/>
                </a:solidFill>
              </a:rPr>
              <a:t>Photo: Brandon Shigeta</a:t>
            </a:r>
            <a:endParaRPr lang="en-US" sz="11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xmlns:mv="urn:schemas-microsoft-com:mac:vml" xmlns:mc="http://schemas.openxmlformats.org/markup-compatibility/2006" val="326077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8438653850_7be74fce10_o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="" xmlns:a14="http://schemas.microsoft.com/office/drawing/2010/main" xmlns:mv="urn:schemas-microsoft-com:mac:vml" xmlns:mc="http://schemas.openxmlformats.org/markup-compatibility/2006"/>
              </a:ext>
            </a:extLst>
          </a:blip>
          <a:stretch>
            <a:fillRect/>
          </a:stretch>
        </p:blipFill>
        <p:spPr>
          <a:xfrm>
            <a:off x="4000500" y="2"/>
            <a:ext cx="51435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61462" y="3282472"/>
            <a:ext cx="34583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Pitcher plant </a:t>
            </a:r>
            <a:endParaRPr lang="en-US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361462" y="6174154"/>
            <a:ext cx="28330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/>
              <a:t>Photo: Bernard DUPONT</a:t>
            </a:r>
            <a:endParaRPr lang="en-US" sz="1100" dirty="0"/>
          </a:p>
        </p:txBody>
      </p:sp>
    </p:spTree>
    <p:extLst>
      <p:ext uri="{BB962C8B-B14F-4D97-AF65-F5344CB8AC3E}">
        <p14:creationId xmlns="" xmlns:p14="http://schemas.microsoft.com/office/powerpoint/2010/main" xmlns:mv="urn:schemas-microsoft-com:mac:vml" xmlns:mc="http://schemas.openxmlformats.org/markup-compatibility/2006" val="3856737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7763913424_9df3e8d260_o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="" xmlns:a14="http://schemas.microsoft.com/office/drawing/2010/main" xmlns:mv="urn:schemas-microsoft-com:mac:vml" xmlns:mc="http://schemas.openxmlformats.org/markup-compatibility/2006"/>
              </a:ext>
            </a:extLst>
          </a:blip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154615" y="6223000"/>
            <a:ext cx="263769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/>
              <a:t>Photo: Heartlover1717</a:t>
            </a:r>
            <a:endParaRPr lang="en-US" sz="1100" dirty="0"/>
          </a:p>
        </p:txBody>
      </p:sp>
      <p:sp>
        <p:nvSpPr>
          <p:cNvPr id="6" name="TextBox 5"/>
          <p:cNvSpPr txBox="1"/>
          <p:nvPr/>
        </p:nvSpPr>
        <p:spPr>
          <a:xfrm>
            <a:off x="1406769" y="4826000"/>
            <a:ext cx="54414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/>
              <a:t>Venus flytrap</a:t>
            </a:r>
            <a:endParaRPr lang="en-US" sz="3600" dirty="0"/>
          </a:p>
        </p:txBody>
      </p:sp>
    </p:spTree>
    <p:extLst>
      <p:ext uri="{BB962C8B-B14F-4D97-AF65-F5344CB8AC3E}">
        <p14:creationId xmlns="" xmlns:p14="http://schemas.microsoft.com/office/powerpoint/2010/main" xmlns:mv="urn:schemas-microsoft-com:mac:vml" xmlns:mc="http://schemas.openxmlformats.org/markup-compatibility/2006" val="445433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Credits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dirty="0" smtClean="0"/>
              <a:t>YPTE would like to thank all the amazing photographers on Flickr who allow the use of their photos for non-commercial purposes.</a:t>
            </a:r>
          </a:p>
          <a:p>
            <a:pPr marL="0" indent="0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dirty="0" smtClean="0"/>
              <a:t>Your photos are helping young people to learn more about environmental issues.  We couldn’t have created this presentation without you!</a:t>
            </a:r>
            <a:endParaRPr lang="en-US" dirty="0"/>
          </a:p>
        </p:txBody>
      </p:sp>
      <p:pic>
        <p:nvPicPr>
          <p:cNvPr id="4" name="Picture 3" descr="YPTE-logo-type-cmyk.eps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="" xmlns:a14="http://schemas.microsoft.com/office/drawing/2010/main" xmlns:mv="urn:schemas-microsoft-com:mac:vml" xmlns:mc="http://schemas.openxmlformats.org/markup-compatibility/2006"/>
              </a:ext>
            </a:extLst>
          </a:blip>
          <a:stretch>
            <a:fillRect/>
          </a:stretch>
        </p:blipFill>
        <p:spPr>
          <a:xfrm>
            <a:off x="6663435" y="5314462"/>
            <a:ext cx="2214841" cy="132275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xmlns:mv="urn:schemas-microsoft-com:mac:vml" xmlns:mc="http://schemas.openxmlformats.org/markup-compatibility/2006" val="281928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83</Words>
  <Application>Microsoft Office PowerPoint</Application>
  <PresentationFormat>On-screen Show (4:3)</PresentationFormat>
  <Paragraphs>16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Slide 1</vt:lpstr>
      <vt:lpstr>Slide 2</vt:lpstr>
      <vt:lpstr>Buttress roots</vt:lpstr>
      <vt:lpstr>Slide 4</vt:lpstr>
      <vt:lpstr>Slide 5</vt:lpstr>
      <vt:lpstr>Slide 6</vt:lpstr>
      <vt:lpstr>Slide 7</vt:lpstr>
      <vt:lpstr>Credits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Staff</dc:creator>
  <cp:lastModifiedBy>Staff</cp:lastModifiedBy>
  <cp:revision>1</cp:revision>
  <dcterms:created xsi:type="dcterms:W3CDTF">2020-06-10T14:54:46Z</dcterms:created>
  <dcterms:modified xsi:type="dcterms:W3CDTF">2020-06-10T14:57:23Z</dcterms:modified>
</cp:coreProperties>
</file>