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2" r:id="rId5"/>
  </p:sldIdLst>
  <p:sldSz cx="9144000" cy="6858000" type="screen4x3"/>
  <p:notesSz cx="6884988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7" autoAdjust="0"/>
    <p:restoredTop sz="94660"/>
  </p:normalViewPr>
  <p:slideViewPr>
    <p:cSldViewPr>
      <p:cViewPr varScale="1">
        <p:scale>
          <a:sx n="74" d="100"/>
          <a:sy n="74" d="100"/>
        </p:scale>
        <p:origin x="4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83239" y="3048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 smtClean="0">
                <a:latin typeface="NTPreCursivefk" pitchFamily="66" charset="0"/>
              </a:rPr>
              <a:t>56 -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lang="en-GB" sz="5400" noProof="0" dirty="0" smtClean="0">
                <a:latin typeface="NTPreCursivefk" pitchFamily="66" charset="0"/>
              </a:rPr>
              <a:t>2</a:t>
            </a:r>
            <a:r>
              <a:rPr lang="en-GB" sz="5400" noProof="0" dirty="0">
                <a:latin typeface="NTPreCursivefk" pitchFamily="66" charset="0"/>
              </a:rPr>
              <a:t>1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8</a:t>
            </a:r>
            <a:r>
              <a:rPr lang="en-GB" sz="5400" dirty="0" smtClean="0">
                <a:latin typeface="NTPreCursivefk" pitchFamily="66" charset="0"/>
              </a:rPr>
              <a:t> x 2 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Place these numbers on a number line…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       0, 50, 100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____________________________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000" dirty="0" smtClean="0">
                <a:latin typeface="NTPreCursivefk" pitchFamily="66" charset="0"/>
                <a:cs typeface="Times New Roman"/>
              </a:rPr>
              <a:t>How much money?</a:t>
            </a:r>
            <a:endParaRPr lang="en-GB" sz="40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692" y="3611940"/>
            <a:ext cx="10762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NTPreCursivefk" panose="03000400000000000000" pitchFamily="66" charset="0"/>
              </a:rPr>
              <a:t>What is this shape? </a:t>
            </a:r>
            <a:endParaRPr lang="en-GB" sz="3200" b="1" dirty="0">
              <a:latin typeface="NTPreCursivefk" panose="0300040000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139948">
            <a:off x="120115" y="871639"/>
            <a:ext cx="35944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KOTB Fever" pitchFamily="2" charset="0"/>
                <a:ea typeface="NKOTB Fever" pitchFamily="2" charset="0"/>
              </a:rPr>
              <a:t>Thursday Maths Gym</a:t>
            </a:r>
            <a:endParaRPr lang="en-GB" sz="4400" b="1" dirty="0">
              <a:latin typeface="NKOTB Fever" pitchFamily="2" charset="0"/>
              <a:ea typeface="NKOTB Fever" pitchFamily="2" charset="0"/>
            </a:endParaRPr>
          </a:p>
        </p:txBody>
      </p:sp>
      <p:sp>
        <p:nvSpPr>
          <p:cNvPr id="7" name="Octagon 6"/>
          <p:cNvSpPr/>
          <p:nvPr/>
        </p:nvSpPr>
        <p:spPr>
          <a:xfrm>
            <a:off x="1676400" y="3200400"/>
            <a:ext cx="1828800" cy="19812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664" y="5868633"/>
            <a:ext cx="890733" cy="8866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078" y="5868633"/>
            <a:ext cx="890733" cy="8866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653" y="5876570"/>
            <a:ext cx="890733" cy="8866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822" y="5901254"/>
            <a:ext cx="890733" cy="88666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934" y="5901254"/>
            <a:ext cx="890733" cy="8866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250" y="5868633"/>
            <a:ext cx="890733" cy="8866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46" y="5901254"/>
            <a:ext cx="890733" cy="8866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75" y="5863935"/>
            <a:ext cx="890733" cy="88666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9" ma:contentTypeDescription="Create a new document." ma:contentTypeScope="" ma:versionID="61a9cdb44c4620dd1ff520c5863552fc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46a8ac17a09c976b8c36ae3817ecd427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04F64A-7F44-4FBB-8E3E-974426DC2C03}">
  <ds:schemaRefs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dfe88c32-074c-41fb-91ee-851547df7c55"/>
    <ds:schemaRef ds:uri="1db3778a-6a24-4db4-a392-ec848339ab76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47DA8EF-5E31-47B4-9E41-FE95A6D1A2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35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NKOTB Fever</vt:lpstr>
      <vt:lpstr>NTPreCursivefk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32</cp:revision>
  <cp:lastPrinted>2021-01-11T11:09:31Z</cp:lastPrinted>
  <dcterms:created xsi:type="dcterms:W3CDTF">2016-09-10T19:27:55Z</dcterms:created>
  <dcterms:modified xsi:type="dcterms:W3CDTF">2021-01-11T11:31:56Z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