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D5DB3-4308-48AA-88CF-F038C3CB4D18}" type="datetimeFigureOut">
              <a:rPr lang="en-US" smtClean="0"/>
              <a:pPr/>
              <a:t>6/4/2026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5BFA-C033-46EE-8675-E6FF616FA8E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214290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Cast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50301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28"/>
            <a:ext cx="5857916" cy="6283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42852"/>
            <a:ext cx="4857784" cy="655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95188"/>
            <a:ext cx="5072098" cy="642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14290"/>
            <a:ext cx="4857784" cy="637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14289"/>
            <a:ext cx="4786346" cy="6461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42852"/>
            <a:ext cx="4786346" cy="6430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</dc:creator>
  <cp:lastModifiedBy>Staff</cp:lastModifiedBy>
  <cp:revision>4</cp:revision>
  <dcterms:created xsi:type="dcterms:W3CDTF">2026-03-20T12:55:29Z</dcterms:created>
  <dcterms:modified xsi:type="dcterms:W3CDTF">2026-06-04T12:20:51Z</dcterms:modified>
</cp:coreProperties>
</file>