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Montserrat" charset="0"/>
      <p:regular r:id="rId11"/>
      <p:bold r:id="rId12"/>
      <p:italic r:id="rId13"/>
      <p:boldItalic r:id="rId14"/>
    </p:embeddedFont>
    <p:embeddedFont>
      <p:font typeface="Montserrat Medium" charset="0"/>
      <p:regular r:id="rId15"/>
      <p:bold r:id="rId16"/>
      <p:italic r:id="rId17"/>
      <p:boldItalic r:id="rId18"/>
    </p:embeddedFont>
    <p:embeddedFont>
      <p:font typeface="Montserrat SemiBold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816" y="-108"/>
      </p:cViewPr>
      <p:guideLst>
        <p:guide orient="horz" pos="3240"/>
        <p:guide pos="57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dd10b2e0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dd10b2e0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24e13920c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24e13920c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824e13920c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824e13920c_0_1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349fb42c9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349fb42c9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24e13920c_0_3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824e13920c_0_3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824e13920c_0_4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824e13920c_0_4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24e13920c_0_4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824e13920c_0_4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824e13920c_0_4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824e13920c_0_4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6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6000"/>
              <a:buFont typeface="Montserrat SemiBold"/>
              <a:buNone/>
              <a:defRPr sz="60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 sz="2800"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946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946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79020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980500" y="2199450"/>
            <a:ext cx="16389600" cy="688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936000" y="9252000"/>
            <a:ext cx="7884000" cy="64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sz="44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4318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4064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4064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40640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What makes something a mixture?</a:t>
            </a: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Worksheet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0" name="Google Shape;80;p14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1645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Science 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4294967295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Couves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5"/>
          <p:cNvSpPr txBox="1">
            <a:spLocks noGrp="1"/>
          </p:cNvSpPr>
          <p:nvPr>
            <p:ph type="subTitle" idx="1"/>
          </p:nvPr>
        </p:nvSpPr>
        <p:spPr>
          <a:xfrm>
            <a:off x="917950" y="31546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 </a:t>
            </a:r>
            <a:r>
              <a:rPr lang="en-GB" sz="3500" dirty="0" smtClean="0"/>
              <a:t>Solid</a:t>
            </a:r>
            <a:endParaRPr sz="3500"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8" name="Google Shape;88;p15"/>
          <p:cNvSpPr txBox="1">
            <a:spLocks noGrp="1"/>
          </p:cNvSpPr>
          <p:nvPr>
            <p:ph type="body" idx="2"/>
          </p:nvPr>
        </p:nvSpPr>
        <p:spPr>
          <a:xfrm>
            <a:off x="917950" y="43756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89" name="Google Shape;89;p15"/>
          <p:cNvSpPr txBox="1">
            <a:spLocks noGrp="1"/>
          </p:cNvSpPr>
          <p:nvPr>
            <p:ph type="subTitle" idx="3"/>
          </p:nvPr>
        </p:nvSpPr>
        <p:spPr>
          <a:xfrm>
            <a:off x="6558600" y="31546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 </a:t>
            </a:r>
            <a:endParaRPr sz="3500" b="1"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0" name="Google Shape;90;p15"/>
          <p:cNvSpPr txBox="1">
            <a:spLocks noGrp="1"/>
          </p:cNvSpPr>
          <p:nvPr>
            <p:ph type="body" idx="4"/>
          </p:nvPr>
        </p:nvSpPr>
        <p:spPr>
          <a:xfrm>
            <a:off x="6558600" y="43756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91" name="Google Shape;91;p15"/>
          <p:cNvSpPr txBox="1">
            <a:spLocks noGrp="1"/>
          </p:cNvSpPr>
          <p:nvPr>
            <p:ph type="subTitle" idx="5"/>
          </p:nvPr>
        </p:nvSpPr>
        <p:spPr>
          <a:xfrm>
            <a:off x="12199250" y="31546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" name="Google Shape;92;p15"/>
          <p:cNvSpPr txBox="1">
            <a:spLocks noGrp="1"/>
          </p:cNvSpPr>
          <p:nvPr>
            <p:ph type="body" idx="6"/>
          </p:nvPr>
        </p:nvSpPr>
        <p:spPr>
          <a:xfrm>
            <a:off x="12199250" y="43756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93" name="Google Shape;93;p1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  <p:pic>
        <p:nvPicPr>
          <p:cNvPr id="94" name="Google Shape;9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08700" y="4696850"/>
            <a:ext cx="4644586" cy="302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56350" y="4696850"/>
            <a:ext cx="4362287" cy="302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728875" y="4696850"/>
            <a:ext cx="4111550" cy="33140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905788" y="935650"/>
            <a:ext cx="16463400" cy="158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Which state of matter does each diagram represent?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>
            <a:spLocks noGrp="1"/>
          </p:cNvSpPr>
          <p:nvPr>
            <p:ph type="subTitle" idx="1"/>
          </p:nvPr>
        </p:nvSpPr>
        <p:spPr>
          <a:xfrm>
            <a:off x="3414275" y="303610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6"/>
          <p:cNvSpPr txBox="1">
            <a:spLocks noGrp="1"/>
          </p:cNvSpPr>
          <p:nvPr>
            <p:ph type="body" idx="2"/>
          </p:nvPr>
        </p:nvSpPr>
        <p:spPr>
          <a:xfrm>
            <a:off x="3414275" y="425710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04" name="Google Shape;104;p16"/>
          <p:cNvSpPr txBox="1">
            <a:spLocks noGrp="1"/>
          </p:cNvSpPr>
          <p:nvPr>
            <p:ph type="subTitle" idx="3"/>
          </p:nvPr>
        </p:nvSpPr>
        <p:spPr>
          <a:xfrm>
            <a:off x="9054925" y="3011775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5" name="Google Shape;105;p16"/>
          <p:cNvSpPr txBox="1">
            <a:spLocks noGrp="1"/>
          </p:cNvSpPr>
          <p:nvPr>
            <p:ph type="body" idx="4"/>
          </p:nvPr>
        </p:nvSpPr>
        <p:spPr>
          <a:xfrm>
            <a:off x="9054925" y="425710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912300" y="890050"/>
            <a:ext cx="164634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Which diagram shows a pure gas?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  <p:pic>
        <p:nvPicPr>
          <p:cNvPr id="108" name="Google Shape;10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3900" y="4701488"/>
            <a:ext cx="4111550" cy="331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68000" y="4701500"/>
            <a:ext cx="4517861" cy="331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title"/>
          </p:nvPr>
        </p:nvSpPr>
        <p:spPr>
          <a:xfrm>
            <a:off x="918000" y="890050"/>
            <a:ext cx="16452000" cy="130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do the particles in squash look like?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15" name="Google Shape;115;p17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15498858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Squash contains </a:t>
            </a:r>
            <a:r>
              <a:rPr lang="en-GB" sz="3500" b="1" dirty="0"/>
              <a:t>sugar particles </a:t>
            </a:r>
            <a:r>
              <a:rPr lang="en-GB" sz="3500" dirty="0"/>
              <a:t>and </a:t>
            </a:r>
            <a:r>
              <a:rPr lang="en-GB" sz="3500" b="1" dirty="0"/>
              <a:t>water particles.</a:t>
            </a:r>
            <a:endParaRPr sz="3500" b="1" dirty="0"/>
          </a:p>
          <a:p>
            <a:pPr marL="457200" lvl="0" indent="-450850" algn="l" rtl="0">
              <a:spcBef>
                <a:spcPts val="200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What state of matter is squash in</a:t>
            </a:r>
            <a:r>
              <a:rPr lang="en-GB" sz="3500" dirty="0" smtClean="0"/>
              <a:t>? </a:t>
            </a:r>
            <a:r>
              <a:rPr lang="en-GB" sz="3500" dirty="0" smtClean="0">
                <a:solidFill>
                  <a:srgbClr val="FF0000"/>
                </a:solidFill>
              </a:rPr>
              <a:t>Liquid</a:t>
            </a:r>
            <a:endParaRPr sz="3500" dirty="0">
              <a:solidFill>
                <a:srgbClr val="FF0000"/>
              </a:solidFill>
            </a:endParaRPr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How are the particles arranged?</a:t>
            </a:r>
            <a:endParaRPr sz="3500" dirty="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How many different types of particle are there?</a:t>
            </a:r>
            <a:endParaRPr sz="3500" dirty="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dirty="0"/>
          </a:p>
        </p:txBody>
      </p:sp>
      <p:sp>
        <p:nvSpPr>
          <p:cNvPr id="116" name="Google Shape;116;p1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22" name="Google Shape;122;p1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mixture?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23" name="Google Shape;123;p18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3</a:t>
            </a:r>
            <a:r>
              <a:rPr lang="en-GB" dirty="0"/>
              <a:t>. Give an example of a solid mixture.</a:t>
            </a:r>
            <a:endParaRPr dirty="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 dirty="0"/>
              <a:t>4. Give an example of a liquid mixture.</a:t>
            </a:r>
            <a:endParaRPr dirty="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 dirty="0"/>
              <a:t>5. Give an example of a gaseous mixture.</a:t>
            </a:r>
            <a:endParaRPr dirty="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dirty="0"/>
          </a:p>
        </p:txBody>
      </p:sp>
      <p:sp>
        <p:nvSpPr>
          <p:cNvPr id="124" name="Google Shape;124;p1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9"/>
          <p:cNvSpPr txBox="1">
            <a:spLocks noGrp="1"/>
          </p:cNvSpPr>
          <p:nvPr>
            <p:ph type="title"/>
          </p:nvPr>
        </p:nvSpPr>
        <p:spPr>
          <a:xfrm>
            <a:off x="918000" y="890050"/>
            <a:ext cx="16452000" cy="130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do the particles in white gold look like?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0" name="Google Shape;130;p19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1542685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White gold contains </a:t>
            </a:r>
            <a:r>
              <a:rPr lang="en-GB" sz="3500" b="1" dirty="0"/>
              <a:t>gold particles </a:t>
            </a:r>
            <a:r>
              <a:rPr lang="en-GB" sz="3500" dirty="0"/>
              <a:t>and </a:t>
            </a:r>
            <a:r>
              <a:rPr lang="en-GB" sz="3500" b="1" dirty="0"/>
              <a:t>platinum particles.</a:t>
            </a:r>
            <a:endParaRPr sz="3500" b="1" dirty="0"/>
          </a:p>
          <a:p>
            <a:pPr marL="457200" lvl="0" indent="-450850" algn="l" rtl="0">
              <a:spcBef>
                <a:spcPts val="200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What state of matter is white gold in?</a:t>
            </a:r>
            <a:endParaRPr sz="3500" dirty="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How are the particles arranged?</a:t>
            </a:r>
            <a:endParaRPr sz="3500" dirty="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How many different types of particle are there?</a:t>
            </a:r>
            <a:endParaRPr sz="3500" dirty="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dirty="0"/>
          </a:p>
        </p:txBody>
      </p:sp>
      <p:sp>
        <p:nvSpPr>
          <p:cNvPr id="131" name="Google Shape;131;p1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0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37" name="Google Shape;137;p20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an alloy?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8" name="Google Shape;138;p20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 What is the difference between a pure metal and an alloy?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/>
              <a:t>2. Which metals make the alloy bronze? 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/>
              <a:t>3. How is bronze different from the pure metals? 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/>
              <a:t>4. How do you know that bronze is a mixture?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5" name="Google Shape;145;p2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Mixing oil and water?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46" name="Google Shape;146;p21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 What happens when you mix oil and water together?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/>
              <a:t>2. What is it called when two liquids do not mix?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/>
              <a:t>3. What happens when you add soap?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r>
              <a:rPr lang="en-GB"/>
              <a:t>4. What is it called when two liquids do mix?</a:t>
            </a:r>
            <a:endParaRPr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/>
          </a:p>
        </p:txBody>
      </p:sp>
      <p:sp>
        <p:nvSpPr>
          <p:cNvPr id="147" name="Google Shape;147;p2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Custom</PresentationFormat>
  <Paragraphs>48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Montserrat</vt:lpstr>
      <vt:lpstr>Montserrat Medium</vt:lpstr>
      <vt:lpstr>Montserrat SemiBold</vt:lpstr>
      <vt:lpstr>Oak National Academy v2</vt:lpstr>
      <vt:lpstr>What makes something a mixture? Worksheet</vt:lpstr>
      <vt:lpstr>Which state of matter does each diagram represent?</vt:lpstr>
      <vt:lpstr>Which diagram shows a pure gas?</vt:lpstr>
      <vt:lpstr>What do the particles in squash look like?</vt:lpstr>
      <vt:lpstr>What is a mixture?</vt:lpstr>
      <vt:lpstr>What do the particles in white gold look like?</vt:lpstr>
      <vt:lpstr>What is an alloy?</vt:lpstr>
      <vt:lpstr>Mixing oil and water?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makes something a mixture? Worksheet</dc:title>
  <dc:creator>Staff</dc:creator>
  <cp:lastModifiedBy>Staff</cp:lastModifiedBy>
  <cp:revision>1</cp:revision>
  <dcterms:modified xsi:type="dcterms:W3CDTF">2021-01-04T15:11:19Z</dcterms:modified>
</cp:coreProperties>
</file>