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65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41196-FA68-4DFA-8028-6CB96CD6D296}" type="datetimeFigureOut">
              <a:rPr lang="en-US" smtClean="0"/>
              <a:pPr/>
              <a:t>5/25/2020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BEFD7E0-0D13-48F1-A7E7-EFD684C3E78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41196-FA68-4DFA-8028-6CB96CD6D296}" type="datetimeFigureOut">
              <a:rPr lang="en-US" smtClean="0"/>
              <a:pPr/>
              <a:t>5/25/2020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2BEFD7E0-0D13-48F1-A7E7-EFD684C3E78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41196-FA68-4DFA-8028-6CB96CD6D296}" type="datetimeFigureOut">
              <a:rPr lang="en-US" smtClean="0"/>
              <a:pPr/>
              <a:t>5/25/2020</a:t>
            </a:fld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BEFD7E0-0D13-48F1-A7E7-EFD684C3E78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D6641196-FA68-4DFA-8028-6CB96CD6D296}" type="datetimeFigureOut">
              <a:rPr lang="en-US" smtClean="0"/>
              <a:pPr/>
              <a:t>5/25/2020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FD7E0-0D13-48F1-A7E7-EFD684C3E78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41196-FA68-4DFA-8028-6CB96CD6D296}" type="datetimeFigureOut">
              <a:rPr lang="en-US" smtClean="0"/>
              <a:pPr/>
              <a:t>5/25/2020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GB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2BEFD7E0-0D13-48F1-A7E7-EFD684C3E78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41196-FA68-4DFA-8028-6CB96CD6D296}" type="datetimeFigureOut">
              <a:rPr lang="en-US" smtClean="0"/>
              <a:pPr/>
              <a:t>5/25/2020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BEFD7E0-0D13-48F1-A7E7-EFD684C3E78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41196-FA68-4DFA-8028-6CB96CD6D296}" type="datetimeFigureOut">
              <a:rPr lang="en-US" smtClean="0"/>
              <a:pPr/>
              <a:t>5/25/2020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BEFD7E0-0D13-48F1-A7E7-EFD684C3E78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BEFD7E0-0D13-48F1-A7E7-EFD684C3E78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41196-FA68-4DFA-8028-6CB96CD6D296}" type="datetimeFigureOut">
              <a:rPr lang="en-US" smtClean="0"/>
              <a:pPr/>
              <a:t>5/25/2020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2BEFD7E0-0D13-48F1-A7E7-EFD684C3E78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D6641196-FA68-4DFA-8028-6CB96CD6D296}" type="datetimeFigureOut">
              <a:rPr lang="en-US" smtClean="0"/>
              <a:pPr/>
              <a:t>5/25/2020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41196-FA68-4DFA-8028-6CB96CD6D296}" type="datetimeFigureOut">
              <a:rPr lang="en-US" smtClean="0"/>
              <a:pPr/>
              <a:t>5/25/2020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FD7E0-0D13-48F1-A7E7-EFD684C3E78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2BEFD7E0-0D13-48F1-A7E7-EFD684C3E78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41196-FA68-4DFA-8028-6CB96CD6D296}" type="datetimeFigureOut">
              <a:rPr lang="en-US" smtClean="0"/>
              <a:pPr/>
              <a:t>5/25/2020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D6641196-FA68-4DFA-8028-6CB96CD6D296}" type="datetimeFigureOut">
              <a:rPr lang="en-US" smtClean="0"/>
              <a:pPr/>
              <a:t>5/25/2020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BEFD7E0-0D13-48F1-A7E7-EFD684C3E78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4" name="Picture 12" descr="http://www.hollandparkprimary.org.uk/wp-content/uploads/2015/09/spell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357166"/>
            <a:ext cx="1514448" cy="1514448"/>
          </a:xfrm>
          <a:prstGeom prst="rect">
            <a:avLst/>
          </a:prstGeom>
          <a:noFill/>
        </p:spPr>
      </p:pic>
      <p:pic>
        <p:nvPicPr>
          <p:cNvPr id="13322" name="Picture 10" descr="grammar%20clip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214290"/>
            <a:ext cx="1357322" cy="1357322"/>
          </a:xfrm>
          <a:prstGeom prst="rect">
            <a:avLst/>
          </a:prstGeom>
          <a:noFill/>
        </p:spPr>
      </p:pic>
      <p:pic>
        <p:nvPicPr>
          <p:cNvPr id="13316" name="Picture 4" descr="https://readywritersjacksonville.files.wordpress.com/2010/03/punctuation20pals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3306" y="214290"/>
            <a:ext cx="1063717" cy="714404"/>
          </a:xfrm>
          <a:prstGeom prst="rect">
            <a:avLst/>
          </a:prstGeom>
          <a:noFill/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8800" dirty="0" smtClean="0">
                <a:latin typeface="Jokerman" pitchFamily="82" charset="0"/>
              </a:rPr>
              <a:t>Year 1</a:t>
            </a:r>
            <a:endParaRPr lang="en-GB" sz="8800" dirty="0">
              <a:latin typeface="Jokerman" pitchFamily="82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5786" y="357166"/>
            <a:ext cx="7772400" cy="1752600"/>
          </a:xfrm>
        </p:spPr>
        <p:txBody>
          <a:bodyPr>
            <a:normAutofit/>
          </a:bodyPr>
          <a:lstStyle/>
          <a:p>
            <a:r>
              <a:rPr lang="en-GB" sz="9600" dirty="0" err="1" smtClean="0">
                <a:solidFill>
                  <a:srgbClr val="FFC000"/>
                </a:solidFill>
                <a:latin typeface="Jokerman" pitchFamily="82" charset="0"/>
              </a:rPr>
              <a:t>S</a:t>
            </a:r>
            <a:r>
              <a:rPr lang="en-GB" sz="9600" dirty="0" err="1" smtClean="0">
                <a:solidFill>
                  <a:srgbClr val="FF0000"/>
                </a:solidFill>
                <a:latin typeface="Jokerman" pitchFamily="82" charset="0"/>
              </a:rPr>
              <a:t>P</a:t>
            </a:r>
            <a:r>
              <a:rPr lang="en-GB" sz="9600" dirty="0" err="1" smtClean="0">
                <a:solidFill>
                  <a:srgbClr val="00B050"/>
                </a:solidFill>
                <a:latin typeface="Jokerman" pitchFamily="82" charset="0"/>
              </a:rPr>
              <a:t>a</a:t>
            </a:r>
            <a:r>
              <a:rPr lang="en-GB" sz="9600" dirty="0" err="1" smtClean="0">
                <a:solidFill>
                  <a:srgbClr val="0070C0"/>
                </a:solidFill>
                <a:latin typeface="Jokerman" pitchFamily="82" charset="0"/>
              </a:rPr>
              <a:t>G</a:t>
            </a:r>
            <a:endParaRPr lang="en-GB" sz="9600" dirty="0">
              <a:solidFill>
                <a:srgbClr val="0070C0"/>
              </a:solidFill>
              <a:latin typeface="Jokerman" pitchFamily="82" charset="0"/>
            </a:endParaRPr>
          </a:p>
        </p:txBody>
      </p:sp>
      <p:pic>
        <p:nvPicPr>
          <p:cNvPr id="13314" name="Picture 2" descr="https://ratnaworldblog.files.wordpress.com/2012/08/ist2_2334825_puzzled_kids_cartoo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28992" y="4143380"/>
            <a:ext cx="2500298" cy="2118674"/>
          </a:xfrm>
          <a:prstGeom prst="rect">
            <a:avLst/>
          </a:prstGeom>
          <a:noFill/>
        </p:spPr>
      </p:pic>
      <p:sp>
        <p:nvSpPr>
          <p:cNvPr id="13318" name="AutoShape 6" descr="Image result for grammar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320" name="AutoShape 8" descr="Image result for grammar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584" y="548680"/>
            <a:ext cx="7772400" cy="1752600"/>
          </a:xfrm>
        </p:spPr>
        <p:txBody>
          <a:bodyPr>
            <a:normAutofit/>
          </a:bodyPr>
          <a:lstStyle/>
          <a:p>
            <a:r>
              <a:rPr lang="en-GB" sz="9600" dirty="0" smtClean="0">
                <a:solidFill>
                  <a:srgbClr val="0070C0"/>
                </a:solidFill>
                <a:latin typeface="Jokerman" pitchFamily="82" charset="0"/>
              </a:rPr>
              <a:t>? ! or .</a:t>
            </a:r>
            <a:endParaRPr lang="en-GB" sz="9600" dirty="0">
              <a:solidFill>
                <a:srgbClr val="0070C0"/>
              </a:solidFill>
              <a:latin typeface="Jokerman" pitchFamily="82" charset="0"/>
            </a:endParaRPr>
          </a:p>
        </p:txBody>
      </p:sp>
      <p:sp>
        <p:nvSpPr>
          <p:cNvPr id="13318" name="AutoShape 6" descr="Image result for grammar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320" name="AutoShape 8" descr="Image result for grammar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755576" y="3212976"/>
            <a:ext cx="792088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NTPreCursivefk" pitchFamily="66" charset="0"/>
              </a:rPr>
              <a:t>Gerald can dance </a:t>
            </a:r>
          </a:p>
          <a:p>
            <a:endParaRPr lang="en-GB" sz="3000" dirty="0" smtClean="0">
              <a:latin typeface="NTPreCursivefk" pitchFamily="66" charset="0"/>
            </a:endParaRPr>
          </a:p>
          <a:p>
            <a:r>
              <a:rPr lang="en-GB" sz="3000" dirty="0" smtClean="0">
                <a:latin typeface="NTPreCursivefk" pitchFamily="66" charset="0"/>
              </a:rPr>
              <a:t>Why can’t I dance</a:t>
            </a:r>
          </a:p>
          <a:p>
            <a:endParaRPr lang="en-GB" sz="3000" dirty="0" smtClean="0">
              <a:latin typeface="NTPreCursivefk" pitchFamily="66" charset="0"/>
            </a:endParaRPr>
          </a:p>
          <a:p>
            <a:r>
              <a:rPr lang="en-GB" sz="3000" dirty="0" smtClean="0">
                <a:latin typeface="NTPreCursivefk" pitchFamily="66" charset="0"/>
              </a:rPr>
              <a:t>YES I’m dancing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584" y="548680"/>
            <a:ext cx="7772400" cy="1752600"/>
          </a:xfrm>
        </p:spPr>
        <p:txBody>
          <a:bodyPr>
            <a:normAutofit/>
          </a:bodyPr>
          <a:lstStyle/>
          <a:p>
            <a:r>
              <a:rPr lang="en-GB" sz="9600" dirty="0" smtClean="0">
                <a:solidFill>
                  <a:srgbClr val="0070C0"/>
                </a:solidFill>
                <a:latin typeface="Jokerman" pitchFamily="82" charset="0"/>
              </a:rPr>
              <a:t>? ! or .</a:t>
            </a:r>
            <a:endParaRPr lang="en-GB" sz="9600" dirty="0">
              <a:solidFill>
                <a:srgbClr val="0070C0"/>
              </a:solidFill>
              <a:latin typeface="Jokerman" pitchFamily="82" charset="0"/>
            </a:endParaRPr>
          </a:p>
        </p:txBody>
      </p:sp>
      <p:sp>
        <p:nvSpPr>
          <p:cNvPr id="13318" name="AutoShape 6" descr="Image result for grammar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320" name="AutoShape 8" descr="Image result for grammar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755576" y="3212976"/>
            <a:ext cx="79208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NTPreCursivefk" pitchFamily="66" charset="0"/>
              </a:rPr>
              <a:t>How did you learn to dance</a:t>
            </a:r>
          </a:p>
          <a:p>
            <a:endParaRPr lang="en-GB" sz="3000" dirty="0" smtClean="0">
              <a:latin typeface="NTPreCursivefk" pitchFamily="66" charset="0"/>
            </a:endParaRPr>
          </a:p>
          <a:p>
            <a:r>
              <a:rPr lang="en-GB" sz="3000" dirty="0" smtClean="0">
                <a:latin typeface="NTPreCursivefk" pitchFamily="66" charset="0"/>
              </a:rPr>
              <a:t>He raised his head and looked at the moon</a:t>
            </a:r>
          </a:p>
          <a:p>
            <a:endParaRPr lang="en-GB" sz="3000" dirty="0" smtClean="0">
              <a:latin typeface="NTPreCursivefk" pitchFamily="66" charset="0"/>
            </a:endParaRPr>
          </a:p>
          <a:p>
            <a:r>
              <a:rPr lang="en-GB" sz="3000" dirty="0" smtClean="0">
                <a:latin typeface="NTPreCursivefk" pitchFamily="66" charset="0"/>
              </a:rPr>
              <a:t>Why can’t I dance</a:t>
            </a:r>
          </a:p>
          <a:p>
            <a:endParaRPr lang="en-GB" sz="3000" dirty="0" smtClean="0">
              <a:latin typeface="NTPreCursivefk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F94693DE1E87409942E68A5656D6FC" ma:contentTypeVersion="7" ma:contentTypeDescription="Create a new document." ma:contentTypeScope="" ma:versionID="563c490dc5ea6070b56f7a126ae36c51">
  <xsd:schema xmlns:xsd="http://www.w3.org/2001/XMLSchema" xmlns:xs="http://www.w3.org/2001/XMLSchema" xmlns:p="http://schemas.microsoft.com/office/2006/metadata/properties" xmlns:ns2="0f9feb99-2df3-4b19-b752-0f466093ba5b" targetNamespace="http://schemas.microsoft.com/office/2006/metadata/properties" ma:root="true" ma:fieldsID="0bf79d5a299dd61ad9d0cfd0853f68a7" ns2:_="">
    <xsd:import namespace="0f9feb99-2df3-4b19-b752-0f466093ba5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9feb99-2df3-4b19-b752-0f466093ba5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39201F7-64C3-4601-91E0-D75B39F001B9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B09812E8-66E0-490E-8E96-9E955D63D7B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D9EDC68-8155-409A-9EFD-74FB85D854C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f9feb99-2df3-4b19-b752-0f466093ba5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262</TotalTime>
  <Words>40</Words>
  <Application>Microsoft Office PowerPoint</Application>
  <PresentationFormat>On-screen Show (4:3)</PresentationFormat>
  <Paragraphs>14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Civic</vt:lpstr>
      <vt:lpstr>SPaG</vt:lpstr>
      <vt:lpstr>? ! or .</vt:lpstr>
      <vt:lpstr>? ! or 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SPaG</dc:title>
  <dc:creator>User</dc:creator>
  <cp:lastModifiedBy>Staff</cp:lastModifiedBy>
  <cp:revision>8</cp:revision>
  <dcterms:created xsi:type="dcterms:W3CDTF">2015-12-12T19:46:31Z</dcterms:created>
  <dcterms:modified xsi:type="dcterms:W3CDTF">2020-05-25T20:48:43Z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0x0101009EF94693DE1E87409942E68A5656D6FC</vt:lpwstr>
  </property>
</Properties>
</file>