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42" autoAdjust="0"/>
    <p:restoredTop sz="94660"/>
  </p:normalViewPr>
  <p:slideViewPr>
    <p:cSldViewPr>
      <p:cViewPr varScale="1">
        <p:scale>
          <a:sx n="69" d="100"/>
          <a:sy n="69" d="100"/>
        </p:scale>
        <p:origin x="552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08AA5-B9B0-4975-AD43-409BB342A700}" type="datetimeFigureOut">
              <a:rPr lang="en-GB" smtClean="0"/>
              <a:t>19/03/2019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F6EC-9524-46E8-B8FC-342167B19C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6914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08AA5-B9B0-4975-AD43-409BB342A700}" type="datetimeFigureOut">
              <a:rPr lang="en-GB" smtClean="0"/>
              <a:t>19/03/2019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F6EC-9524-46E8-B8FC-342167B19C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920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08AA5-B9B0-4975-AD43-409BB342A700}" type="datetimeFigureOut">
              <a:rPr lang="en-GB" smtClean="0"/>
              <a:t>19/03/2019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F6EC-9524-46E8-B8FC-342167B19C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6088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08AA5-B9B0-4975-AD43-409BB342A700}" type="datetimeFigureOut">
              <a:rPr lang="en-GB" smtClean="0"/>
              <a:t>19/03/2019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F6EC-9524-46E8-B8FC-342167B19C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51201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08AA5-B9B0-4975-AD43-409BB342A700}" type="datetimeFigureOut">
              <a:rPr lang="en-GB" smtClean="0"/>
              <a:t>19/03/2019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F6EC-9524-46E8-B8FC-342167B19C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41724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08AA5-B9B0-4975-AD43-409BB342A700}" type="datetimeFigureOut">
              <a:rPr lang="en-GB" smtClean="0"/>
              <a:t>19/03/2019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F6EC-9524-46E8-B8FC-342167B19C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89728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08AA5-B9B0-4975-AD43-409BB342A700}" type="datetimeFigureOut">
              <a:rPr lang="en-GB" smtClean="0"/>
              <a:t>19/03/2019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F6EC-9524-46E8-B8FC-342167B19C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691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08AA5-B9B0-4975-AD43-409BB342A700}" type="datetimeFigureOut">
              <a:rPr lang="en-GB" smtClean="0"/>
              <a:t>19/03/2019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F6EC-9524-46E8-B8FC-342167B19C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9880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08AA5-B9B0-4975-AD43-409BB342A700}" type="datetimeFigureOut">
              <a:rPr lang="en-GB" smtClean="0"/>
              <a:t>19/03/2019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F6EC-9524-46E8-B8FC-342167B19C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0874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08AA5-B9B0-4975-AD43-409BB342A700}" type="datetimeFigureOut">
              <a:rPr lang="en-GB" smtClean="0"/>
              <a:t>19/03/2019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F6EC-9524-46E8-B8FC-342167B19C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6539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08AA5-B9B0-4975-AD43-409BB342A700}" type="datetimeFigureOut">
              <a:rPr lang="en-GB" smtClean="0"/>
              <a:t>19/03/2019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F6EC-9524-46E8-B8FC-342167B19C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8249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2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408AA5-B9B0-4975-AD43-409BB342A700}" type="datetimeFigureOut">
              <a:rPr lang="en-GB" smtClean="0"/>
              <a:t>19/03/2019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5CF6EC-9524-46E8-B8FC-342167B19C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6063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 descr="C:\Users\Abbi\AppData\Local\Microsoft\Windows\Temporary Internet Files\Content.IE5\GBC6YAM9\question_makrs_cutie_mark_by_rildraw-d4byewl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215638"/>
            <a:ext cx="3528392" cy="3495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1429" y="908720"/>
            <a:ext cx="7772400" cy="1470025"/>
          </a:xfrm>
        </p:spPr>
        <p:txBody>
          <a:bodyPr>
            <a:noAutofit/>
          </a:bodyPr>
          <a:lstStyle/>
          <a:p>
            <a:r>
              <a:rPr lang="en-GB" sz="11500" dirty="0" smtClean="0">
                <a:latin typeface="Comic Sans MS" panose="030F0702030302020204" pitchFamily="66" charset="0"/>
              </a:rPr>
              <a:t>What am I?</a:t>
            </a:r>
            <a:endParaRPr lang="en-GB" sz="115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C:\Users\Abbi\AppData\Local\Microsoft\Windows\Temporary Internet Files\Content.IE5\HI8O85ZB\Question-Mark-15073-large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717032"/>
            <a:ext cx="1332128" cy="2504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bbi\AppData\Local\Microsoft\Windows\Temporary Internet Files\Content.IE5\B5O8WBBA\large-Question-Mark-66.6-15073[1]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556" y="3398969"/>
            <a:ext cx="1548152" cy="2910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bbi\AppData\Local\Microsoft\Windows\Temporary Internet Files\Content.IE5\GBC6YAM9\question_mark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1298" y="1628800"/>
            <a:ext cx="1749134" cy="1865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Abbi\AppData\Local\Microsoft\Windows\Temporary Internet Files\Content.IE5\7HKWMBUN\large-Question-Mark-0-15073[1].g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61268"/>
            <a:ext cx="1260120" cy="2369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2203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I only come out at night.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09600" y="184482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latin typeface="Comic Sans MS" panose="030F0702030302020204" pitchFamily="66" charset="0"/>
              </a:rPr>
              <a:t>I hang upside down to give you a fright.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09600" y="3356992"/>
            <a:ext cx="8229600" cy="14401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latin typeface="Comic Sans MS" panose="030F0702030302020204" pitchFamily="66" charset="0"/>
              </a:rPr>
              <a:t>If you come too close, you might get a vampire bite!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67544" y="4941168"/>
            <a:ext cx="8229600" cy="14401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latin typeface="Comic Sans MS" panose="030F0702030302020204" pitchFamily="66" charset="0"/>
              </a:rPr>
              <a:t>What am I?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9320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5301208"/>
            <a:ext cx="8229600" cy="1143000"/>
          </a:xfrm>
        </p:spPr>
        <p:txBody>
          <a:bodyPr>
            <a:norm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A bat!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pic>
        <p:nvPicPr>
          <p:cNvPr id="2051" name="Picture 3" descr="C:\Users\Abbi\AppData\Local\Microsoft\Windows\Temporary Internet Files\Content.IE5\GBC6YAM9\4801781666_07e55597e6_z[1]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93" b="99702" l="2034" r="9440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692696"/>
            <a:ext cx="6912271" cy="393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4334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My body is long and round.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09600" y="127549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latin typeface="Comic Sans MS" panose="030F0702030302020204" pitchFamily="66" charset="0"/>
              </a:rPr>
              <a:t>In the jungle I am found.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09600" y="3601196"/>
            <a:ext cx="8229600" cy="14401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latin typeface="Comic Sans MS" panose="030F0702030302020204" pitchFamily="66" charset="0"/>
              </a:rPr>
              <a:t>As I slither on the ground.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67544" y="4941168"/>
            <a:ext cx="8229600" cy="14401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latin typeface="Comic Sans MS" panose="030F0702030302020204" pitchFamily="66" charset="0"/>
              </a:rPr>
              <a:t>What am I?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09600" y="246565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latin typeface="Comic Sans MS" panose="030F0702030302020204" pitchFamily="66" charset="0"/>
              </a:rPr>
              <a:t>When I move I make no sound.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8399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bbi\AppData\Local\Microsoft\Windows\Temporary Internet Files\Content.IE5\GBC6YAM9\snake-circles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60648"/>
            <a:ext cx="5108971" cy="4858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95536" y="5301208"/>
            <a:ext cx="8229600" cy="1143000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A snake!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8892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I have 4 legs.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09600" y="184482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latin typeface="Comic Sans MS" panose="030F0702030302020204" pitchFamily="66" charset="0"/>
              </a:rPr>
              <a:t>I’m covered in fur.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09600" y="3356992"/>
            <a:ext cx="8229600" cy="14401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latin typeface="Comic Sans MS" panose="030F0702030302020204" pitchFamily="66" charset="0"/>
              </a:rPr>
              <a:t>If you stroke me, then I might purr!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67544" y="4941168"/>
            <a:ext cx="8229600" cy="14401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latin typeface="Comic Sans MS" panose="030F0702030302020204" pitchFamily="66" charset="0"/>
              </a:rPr>
              <a:t>What am I?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8243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bbi\AppData\Local\Microsoft\Windows\Temporary Internet Files\Content.IE5\GBC6YAM9\0110-0910-1914-0543_cute_colourful_cartoon_cat[1]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964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25445"/>
            <a:ext cx="4320480" cy="4645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95536" y="5301208"/>
            <a:ext cx="8229600" cy="1143000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A cat!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0150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Can you make your own animal riddles?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77301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u="sng" dirty="0" smtClean="0">
                <a:latin typeface="Comic Sans MS" panose="030F0702030302020204" pitchFamily="66" charset="0"/>
              </a:rPr>
              <a:t>Remember</a:t>
            </a:r>
            <a:r>
              <a:rPr lang="en-GB" dirty="0" smtClean="0">
                <a:latin typeface="Comic Sans MS" panose="030F0702030302020204" pitchFamily="66" charset="0"/>
              </a:rPr>
              <a:t>:</a:t>
            </a:r>
          </a:p>
          <a:p>
            <a:pPr lvl="1"/>
            <a:r>
              <a:rPr lang="en-GB" dirty="0" smtClean="0">
                <a:latin typeface="Comic Sans MS" panose="030F0702030302020204" pitchFamily="66" charset="0"/>
              </a:rPr>
              <a:t>Don’t give too much information away straight away!</a:t>
            </a:r>
          </a:p>
          <a:p>
            <a:pPr lvl="1"/>
            <a:endParaRPr lang="en-GB" dirty="0" smtClean="0">
              <a:latin typeface="Comic Sans MS" panose="030F0702030302020204" pitchFamily="66" charset="0"/>
            </a:endParaRPr>
          </a:p>
          <a:p>
            <a:pPr lvl="1"/>
            <a:r>
              <a:rPr lang="en-GB" dirty="0" smtClean="0">
                <a:latin typeface="Comic Sans MS" panose="030F0702030302020204" pitchFamily="66" charset="0"/>
              </a:rPr>
              <a:t>Think about your animal</a:t>
            </a:r>
          </a:p>
          <a:p>
            <a:pPr lvl="2"/>
            <a:r>
              <a:rPr lang="en-GB" dirty="0" smtClean="0">
                <a:latin typeface="Comic Sans MS" panose="030F0702030302020204" pitchFamily="66" charset="0"/>
              </a:rPr>
              <a:t>Where does it </a:t>
            </a:r>
            <a:r>
              <a:rPr lang="en-GB" b="1" dirty="0" smtClean="0">
                <a:latin typeface="Comic Sans MS" panose="030F0702030302020204" pitchFamily="66" charset="0"/>
              </a:rPr>
              <a:t>live</a:t>
            </a:r>
            <a:r>
              <a:rPr lang="en-GB" dirty="0" smtClean="0">
                <a:latin typeface="Comic Sans MS" panose="030F0702030302020204" pitchFamily="66" charset="0"/>
              </a:rPr>
              <a:t>?</a:t>
            </a:r>
          </a:p>
          <a:p>
            <a:pPr lvl="2"/>
            <a:r>
              <a:rPr lang="en-GB" dirty="0" smtClean="0">
                <a:latin typeface="Comic Sans MS" panose="030F0702030302020204" pitchFamily="66" charset="0"/>
              </a:rPr>
              <a:t>What does it </a:t>
            </a:r>
            <a:r>
              <a:rPr lang="en-GB" b="1" dirty="0" smtClean="0">
                <a:latin typeface="Comic Sans MS" panose="030F0702030302020204" pitchFamily="66" charset="0"/>
              </a:rPr>
              <a:t>look like</a:t>
            </a:r>
            <a:r>
              <a:rPr lang="en-GB" dirty="0" smtClean="0">
                <a:latin typeface="Comic Sans MS" panose="030F0702030302020204" pitchFamily="66" charset="0"/>
              </a:rPr>
              <a:t>?</a:t>
            </a:r>
          </a:p>
          <a:p>
            <a:pPr lvl="2"/>
            <a:r>
              <a:rPr lang="en-GB" dirty="0" smtClean="0">
                <a:latin typeface="Comic Sans MS" panose="030F0702030302020204" pitchFamily="66" charset="0"/>
              </a:rPr>
              <a:t>What does it </a:t>
            </a:r>
            <a:r>
              <a:rPr lang="en-GB" b="1" dirty="0" smtClean="0">
                <a:latin typeface="Comic Sans MS" panose="030F0702030302020204" pitchFamily="66" charset="0"/>
              </a:rPr>
              <a:t>like doing</a:t>
            </a:r>
            <a:r>
              <a:rPr lang="en-GB" dirty="0" smtClean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7544" y="5301208"/>
            <a:ext cx="8352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EXTRA CHALLENGE!</a:t>
            </a:r>
          </a:p>
          <a:p>
            <a:r>
              <a:rPr lang="en-GB" sz="3600" dirty="0" smtClean="0">
                <a:latin typeface="Comic Sans MS" panose="030F0702030302020204" pitchFamily="66" charset="0"/>
              </a:rPr>
              <a:t>Can you make your riddle rhyme?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6" name="Picture 8" descr="C:\Users\Abbi\AppData\Local\Microsoft\Windows\Temporary Internet Files\Content.IE5\7HKWMBUN\large-Question-Mark-0-15073[1]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0352" y="980728"/>
            <a:ext cx="1260120" cy="2369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Abbi\AppData\Local\Microsoft\Windows\Temporary Internet Files\Content.IE5\HI8O85ZB\Question-Mark-15073-large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2000" y="4221088"/>
            <a:ext cx="1213005" cy="2280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8784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C:\Users\Abbi\AppData\Local\Microsoft\Windows\Temporary Internet Files\Content.IE5\GBC6YAM9\question_makrs_cutie_mark_by_rildraw-d4byewl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595148"/>
            <a:ext cx="3240360" cy="3210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116632"/>
            <a:ext cx="7931224" cy="3456384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Share your riddles with your friends. Can they guess your animal?</a:t>
            </a: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1560" y="5805264"/>
            <a:ext cx="81369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Can your teacher guess it?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755127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1674</TotalTime>
  <Words>173</Words>
  <Application>Microsoft Office PowerPoint</Application>
  <PresentationFormat>On-screen Show (4:3)</PresentationFormat>
  <Paragraphs>29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Comic Sans MS</vt:lpstr>
      <vt:lpstr>Office Theme</vt:lpstr>
      <vt:lpstr>What am I?</vt:lpstr>
      <vt:lpstr>I only come out at night.</vt:lpstr>
      <vt:lpstr>A bat!</vt:lpstr>
      <vt:lpstr>My body is long and round.</vt:lpstr>
      <vt:lpstr>A snake!</vt:lpstr>
      <vt:lpstr>I have 4 legs.</vt:lpstr>
      <vt:lpstr>A cat!</vt:lpstr>
      <vt:lpstr>Can you make your own animal riddles?</vt:lpstr>
      <vt:lpstr>Share your riddles with your friends. Can they guess your animal?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Abbi</dc:creator>
  <cp:lastModifiedBy>Louise Mackinder</cp:lastModifiedBy>
  <cp:revision>11</cp:revision>
  <dcterms:created xsi:type="dcterms:W3CDTF">2015-03-28T14:03:58Z</dcterms:created>
  <dcterms:modified xsi:type="dcterms:W3CDTF">2019-03-19T14:51:37Z</dcterms:modified>
</cp:coreProperties>
</file>