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85" r:id="rId1"/>
    <p:sldMasterId id="2147483686" r:id="rId2"/>
    <p:sldMasterId id="2147483687" r:id="rId3"/>
  </p:sldMasterIdLst>
  <p:notesMasterIdLst>
    <p:notesMasterId r:id="rId18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</p:sldIdLst>
  <p:sldSz cx="13787438" cy="7715250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Montserrat SemiBold" panose="020B0604020202020204" charset="0"/>
      <p:regular r:id="rId23"/>
      <p:bold r:id="rId24"/>
      <p:italic r:id="rId25"/>
      <p:boldItalic r:id="rId26"/>
    </p:embeddedFont>
    <p:embeddedFont>
      <p:font typeface="Montserrat Medium" panose="020B0604020202020204" charset="0"/>
      <p:regular r:id="rId27"/>
      <p:bold r:id="rId28"/>
      <p:italic r:id="rId29"/>
      <p:boldItalic r:id="rId30"/>
    </p:embeddedFont>
    <p:embeddedFont>
      <p:font typeface="Montserrat" panose="020B0604020202020204" charset="0"/>
      <p:regular r:id="rId31"/>
      <p:bold r:id="rId32"/>
      <p:italic r:id="rId33"/>
      <p:boldItalic r:id="rId3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67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21" Type="http://schemas.openxmlformats.org/officeDocument/2006/relationships/font" Target="fonts/font3.fntdata"/><Relationship Id="rId34" Type="http://schemas.openxmlformats.org/officeDocument/2006/relationships/font" Target="fonts/font16.fntdata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font" Target="fonts/font7.fntdata"/><Relationship Id="rId33" Type="http://schemas.openxmlformats.org/officeDocument/2006/relationships/font" Target="fonts/font15.fntdata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6.fntdata"/><Relationship Id="rId32" Type="http://schemas.openxmlformats.org/officeDocument/2006/relationships/font" Target="fonts/font14.fntdata"/><Relationship Id="rId37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presProps" Target="pres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65121" y="685800"/>
            <a:ext cx="61284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7783138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8b428599d7_0_1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3" name="Google Shape;213;g8b428599d7_0_1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493773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8b428599d7_0_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0" name="Google Shape;220;g8b428599d7_0_1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616579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8b428599d7_0_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3" name="Google Shape;233;g8b428599d7_0_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629784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g8b428599d7_0_1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0" name="Google Shape;250;g8b428599d7_0_1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615984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g8c1d23eee2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0" name="Google Shape;260;g8c1d23eee2_0_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359501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8665646fc8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9" name="Google Shape;279;g8665646fc8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310330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g8c1d23eee2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7" name="Google Shape;297;g8c1d23eee2_0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842694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g8b4ca8ecdb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7" name="Google Shape;317;g8b4ca8ecdb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919214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g8665646fc8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9" name="Google Shape;339;g8665646fc8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347220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g8b428599d7_0_4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1" name="Google Shape;351;g8b428599d7_0_4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541639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g8b428599d7_0_4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9" name="Google Shape;359;g8b428599d7_0_4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311402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g8c16069339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8" name="Google Shape;368;g8c16069339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276686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8b428599d7_0_5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5" name="Google Shape;385;g8b428599d7_0_5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982181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g8b428599d7_0_5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1" name="Google Shape;391;g8b428599d7_0_5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161094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692076" y="2157099"/>
            <a:ext cx="12403800" cy="2792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Montserrat SemiBold"/>
              <a:buNone/>
              <a:defRPr sz="45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00"/>
              <a:buNone/>
              <a:defRPr sz="7800">
                <a:solidFill>
                  <a:srgbClr val="000000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00"/>
              <a:buNone/>
              <a:defRPr sz="7800">
                <a:solidFill>
                  <a:srgbClr val="000000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00"/>
              <a:buNone/>
              <a:defRPr sz="7800">
                <a:solidFill>
                  <a:srgbClr val="000000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00"/>
              <a:buNone/>
              <a:defRPr sz="7800">
                <a:solidFill>
                  <a:srgbClr val="000000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00"/>
              <a:buNone/>
              <a:defRPr sz="7800">
                <a:solidFill>
                  <a:srgbClr val="000000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00"/>
              <a:buNone/>
              <a:defRPr sz="7800">
                <a:solidFill>
                  <a:srgbClr val="000000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00"/>
              <a:buNone/>
              <a:defRPr sz="7800">
                <a:solidFill>
                  <a:srgbClr val="000000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00"/>
              <a:buNone/>
              <a:defRPr sz="78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692077" y="667499"/>
            <a:ext cx="12403800" cy="1188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None/>
              <a:defRPr sz="2700">
                <a:solidFill>
                  <a:srgbClr val="000000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None/>
              <a:defRPr sz="4200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None/>
              <a:defRPr sz="4200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None/>
              <a:defRPr sz="4200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None/>
              <a:defRPr sz="4200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None/>
              <a:defRPr sz="4200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None/>
              <a:defRPr sz="4200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None/>
              <a:defRPr sz="4200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None/>
              <a:defRPr sz="4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2"/>
          </p:nvPr>
        </p:nvSpPr>
        <p:spPr>
          <a:xfrm>
            <a:off x="692076" y="6157853"/>
            <a:ext cx="5957700" cy="929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1500"/>
              </a:spcBef>
              <a:spcAft>
                <a:spcPts val="0"/>
              </a:spcAft>
              <a:buNone/>
              <a:defRPr sz="210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2pPr>
            <a:lvl3pPr lvl="2">
              <a:spcBef>
                <a:spcPts val="15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3pPr>
            <a:lvl4pPr lvl="3">
              <a:spcBef>
                <a:spcPts val="15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4pPr>
            <a:lvl5pPr lvl="4">
              <a:spcBef>
                <a:spcPts val="15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5pPr>
            <a:lvl6pPr lvl="5">
              <a:spcBef>
                <a:spcPts val="15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6pPr>
            <a:lvl7pPr lvl="6">
              <a:spcBef>
                <a:spcPts val="15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7pPr>
            <a:lvl8pPr lvl="7">
              <a:spcBef>
                <a:spcPts val="15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8pPr>
            <a:lvl9pPr lvl="8">
              <a:spcBef>
                <a:spcPts val="1500"/>
              </a:spcBef>
              <a:spcAft>
                <a:spcPts val="1500"/>
              </a:spcAft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14" name="Google Shape;14;p2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9523435" y="5426307"/>
            <a:ext cx="3539195" cy="1922963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5;p2"/>
          <p:cNvSpPr/>
          <p:nvPr/>
        </p:nvSpPr>
        <p:spPr>
          <a:xfrm>
            <a:off x="13117335" y="6688410"/>
            <a:ext cx="670800" cy="1026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37625" tIns="137625" rIns="137625" bIns="1376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2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692076" y="2157099"/>
            <a:ext cx="12403800" cy="4784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4500"/>
              <a:buFont typeface="Montserrat SemiBold"/>
              <a:buNone/>
              <a:defRPr sz="4500" b="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None/>
              <a:defRPr sz="5400">
                <a:solidFill>
                  <a:srgbClr val="4B324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None/>
              <a:defRPr sz="5400">
                <a:solidFill>
                  <a:srgbClr val="4B324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None/>
              <a:defRPr sz="5400">
                <a:solidFill>
                  <a:srgbClr val="4B324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None/>
              <a:defRPr sz="5400">
                <a:solidFill>
                  <a:srgbClr val="4B324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None/>
              <a:defRPr sz="5400">
                <a:solidFill>
                  <a:srgbClr val="4B324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None/>
              <a:defRPr sz="5400">
                <a:solidFill>
                  <a:srgbClr val="4B324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None/>
              <a:defRPr sz="5400">
                <a:solidFill>
                  <a:srgbClr val="4B324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None/>
              <a:defRPr sz="5400">
                <a:solidFill>
                  <a:srgbClr val="4B3241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9" name="Google Shape;19;p3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3124760" y="6754035"/>
            <a:ext cx="336618" cy="6287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692076" y="667499"/>
            <a:ext cx="9952800" cy="122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692076" y="1889177"/>
            <a:ext cx="12403800" cy="4739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>
              <a:spcBef>
                <a:spcPts val="1500"/>
              </a:spcBef>
              <a:spcAft>
                <a:spcPts val="0"/>
              </a:spcAft>
              <a:buSzPts val="2400"/>
              <a:buChar char="–"/>
              <a:defRPr/>
            </a:lvl2pPr>
            <a:lvl3pPr marL="1371600" lvl="2" indent="-361950">
              <a:spcBef>
                <a:spcPts val="15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61950">
              <a:spcBef>
                <a:spcPts val="1200"/>
              </a:spcBef>
              <a:spcAft>
                <a:spcPts val="0"/>
              </a:spcAft>
              <a:buSzPts val="2100"/>
              <a:buChar char="–"/>
              <a:defRPr sz="2100"/>
            </a:lvl5pPr>
            <a:lvl6pPr marL="2743200" lvl="5" indent="-36195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6pPr>
            <a:lvl7pPr marL="3200400" lvl="6" indent="-36195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7pPr>
            <a:lvl8pPr marL="3657600" lvl="7" indent="-361950">
              <a:spcBef>
                <a:spcPts val="600"/>
              </a:spcBef>
              <a:spcAft>
                <a:spcPts val="0"/>
              </a:spcAft>
              <a:buSzPts val="2100"/>
              <a:buChar char="–"/>
              <a:defRPr/>
            </a:lvl8pPr>
            <a:lvl9pPr marL="4114800" lvl="8" indent="-361950">
              <a:spcBef>
                <a:spcPts val="600"/>
              </a:spcBef>
              <a:spcAft>
                <a:spcPts val="300"/>
              </a:spcAft>
              <a:buSzPts val="2100"/>
              <a:buChar char="–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>
            <a:spLocks noGrp="1"/>
          </p:cNvSpPr>
          <p:nvPr>
            <p:ph type="title"/>
          </p:nvPr>
        </p:nvSpPr>
        <p:spPr>
          <a:xfrm>
            <a:off x="692076" y="667499"/>
            <a:ext cx="5957700" cy="122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1"/>
          </p:nvPr>
        </p:nvSpPr>
        <p:spPr>
          <a:xfrm>
            <a:off x="692076" y="2157099"/>
            <a:ext cx="5957700" cy="447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>
              <a:spcBef>
                <a:spcPts val="1500"/>
              </a:spcBef>
              <a:spcAft>
                <a:spcPts val="0"/>
              </a:spcAft>
              <a:buSzPts val="2400"/>
              <a:buChar char="–"/>
              <a:defRPr/>
            </a:lvl2pPr>
            <a:lvl3pPr marL="1371600" lvl="2" indent="-361950">
              <a:spcBef>
                <a:spcPts val="15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6195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5pPr>
            <a:lvl6pPr marL="2743200" lvl="5" indent="-36195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6pPr>
            <a:lvl7pPr marL="3200400" lvl="6" indent="-36195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7pPr>
            <a:lvl8pPr marL="3657600" lvl="7" indent="-361950">
              <a:spcBef>
                <a:spcPts val="600"/>
              </a:spcBef>
              <a:spcAft>
                <a:spcPts val="0"/>
              </a:spcAft>
              <a:buSzPts val="2100"/>
              <a:buChar char="–"/>
              <a:defRPr/>
            </a:lvl8pPr>
            <a:lvl9pPr marL="4114800" lvl="8" indent="-361950">
              <a:spcBef>
                <a:spcPts val="600"/>
              </a:spcBef>
              <a:spcAft>
                <a:spcPts val="300"/>
              </a:spcAft>
              <a:buSzPts val="2100"/>
              <a:buChar char="–"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2"/>
          </p:nvPr>
        </p:nvSpPr>
        <p:spPr>
          <a:xfrm>
            <a:off x="7138238" y="2157099"/>
            <a:ext cx="5957700" cy="447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>
              <a:spcBef>
                <a:spcPts val="1500"/>
              </a:spcBef>
              <a:spcAft>
                <a:spcPts val="0"/>
              </a:spcAft>
              <a:buSzPts val="2400"/>
              <a:buChar char="–"/>
              <a:defRPr/>
            </a:lvl2pPr>
            <a:lvl3pPr marL="1371600" lvl="2" indent="-361950">
              <a:spcBef>
                <a:spcPts val="15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6195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5pPr>
            <a:lvl6pPr marL="2743200" lvl="5" indent="-36195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6pPr>
            <a:lvl7pPr marL="3200400" lvl="6" indent="-36195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7pPr>
            <a:lvl8pPr marL="3657600" lvl="7" indent="-361950">
              <a:spcBef>
                <a:spcPts val="600"/>
              </a:spcBef>
              <a:spcAft>
                <a:spcPts val="0"/>
              </a:spcAft>
              <a:buSzPts val="2100"/>
              <a:buChar char="–"/>
              <a:defRPr/>
            </a:lvl8pPr>
            <a:lvl9pPr marL="4114800" lvl="8" indent="-361950">
              <a:spcBef>
                <a:spcPts val="600"/>
              </a:spcBef>
              <a:spcAft>
                <a:spcPts val="300"/>
              </a:spcAft>
              <a:buSzPts val="2100"/>
              <a:buChar char="–"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title" idx="3"/>
          </p:nvPr>
        </p:nvSpPr>
        <p:spPr>
          <a:xfrm>
            <a:off x="7138238" y="667499"/>
            <a:ext cx="5957700" cy="122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"/>
          <p:cNvSpPr txBox="1">
            <a:spLocks noGrp="1"/>
          </p:cNvSpPr>
          <p:nvPr>
            <p:ph type="title"/>
          </p:nvPr>
        </p:nvSpPr>
        <p:spPr>
          <a:xfrm>
            <a:off x="692076" y="667499"/>
            <a:ext cx="9952800" cy="122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slide with three elements">
  <p:cSld name="TITLE_ONLY_1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>
            <a:spLocks noGrp="1"/>
          </p:cNvSpPr>
          <p:nvPr>
            <p:ph type="title"/>
          </p:nvPr>
        </p:nvSpPr>
        <p:spPr>
          <a:xfrm>
            <a:off x="692076" y="667499"/>
            <a:ext cx="9952800" cy="122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3300"/>
              <a:buNone/>
              <a:defRPr>
                <a:solidFill>
                  <a:srgbClr val="4B324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subTitle" idx="1"/>
          </p:nvPr>
        </p:nvSpPr>
        <p:spPr>
          <a:xfrm>
            <a:off x="692076" y="2823023"/>
            <a:ext cx="3898500" cy="6798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37625" tIns="135475" rIns="137625" bIns="1376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body" idx="2"/>
          </p:nvPr>
        </p:nvSpPr>
        <p:spPr>
          <a:xfrm>
            <a:off x="692076" y="3738719"/>
            <a:ext cx="3898500" cy="28896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37625" tIns="135475" rIns="137625" bIns="137625" anchor="t" anchorCtr="0">
            <a:noAutofit/>
          </a:bodyPr>
          <a:lstStyle>
            <a:lvl1pPr marL="457200" lvl="0" indent="-3619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1pPr>
            <a:lvl2pPr marL="914400" lvl="1" indent="-36195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 sz="2100"/>
            </a:lvl2pPr>
            <a:lvl3pPr marL="1371600" lvl="2" indent="-36195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6195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5pPr>
            <a:lvl6pPr marL="2743200" lvl="5" indent="-36195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6pPr>
            <a:lvl7pPr marL="3200400" lvl="6" indent="-36195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7pPr>
            <a:lvl8pPr marL="3657600" lvl="7" indent="-36195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8pPr>
            <a:lvl9pPr marL="4114800" lvl="8" indent="-361950">
              <a:lnSpc>
                <a:spcPct val="115000"/>
              </a:lnSpc>
              <a:spcBef>
                <a:spcPts val="900"/>
              </a:spcBef>
              <a:spcAft>
                <a:spcPts val="900"/>
              </a:spcAft>
              <a:buSzPts val="2100"/>
              <a:buChar char="–"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subTitle" idx="3"/>
          </p:nvPr>
        </p:nvSpPr>
        <p:spPr>
          <a:xfrm>
            <a:off x="4944771" y="2823023"/>
            <a:ext cx="3898500" cy="6798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37625" tIns="135475" rIns="137625" bIns="13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4"/>
          </p:nvPr>
        </p:nvSpPr>
        <p:spPr>
          <a:xfrm>
            <a:off x="4944771" y="3738719"/>
            <a:ext cx="3898500" cy="28896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37625" tIns="135475" rIns="137625" bIns="137625" anchor="t" anchorCtr="0">
            <a:noAutofit/>
          </a:bodyPr>
          <a:lstStyle>
            <a:lvl1pPr marL="457200" lvl="0" indent="-3619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1pPr>
            <a:lvl2pPr marL="914400" lvl="1" indent="-36195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 sz="2100"/>
            </a:lvl2pPr>
            <a:lvl3pPr marL="1371600" lvl="2" indent="-36195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6195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5pPr>
            <a:lvl6pPr marL="2743200" lvl="5" indent="-36195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6pPr>
            <a:lvl7pPr marL="3200400" lvl="6" indent="-36195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7pPr>
            <a:lvl8pPr marL="3657600" lvl="7" indent="-36195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8pPr>
            <a:lvl9pPr marL="4114800" lvl="8" indent="-361950" rtl="0">
              <a:lnSpc>
                <a:spcPct val="115000"/>
              </a:lnSpc>
              <a:spcBef>
                <a:spcPts val="900"/>
              </a:spcBef>
              <a:spcAft>
                <a:spcPts val="900"/>
              </a:spcAft>
              <a:buSzPts val="2100"/>
              <a:buChar char="–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subTitle" idx="5"/>
          </p:nvPr>
        </p:nvSpPr>
        <p:spPr>
          <a:xfrm>
            <a:off x="9197466" y="2823023"/>
            <a:ext cx="3898500" cy="6798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37625" tIns="135475" rIns="137625" bIns="13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6"/>
          </p:nvPr>
        </p:nvSpPr>
        <p:spPr>
          <a:xfrm>
            <a:off x="9197466" y="3738719"/>
            <a:ext cx="3898500" cy="28896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37625" tIns="135475" rIns="137625" bIns="137625" anchor="t" anchorCtr="0">
            <a:noAutofit/>
          </a:bodyPr>
          <a:lstStyle>
            <a:lvl1pPr marL="457200" lvl="0" indent="-3619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1pPr>
            <a:lvl2pPr marL="914400" lvl="1" indent="-36195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 sz="2100"/>
            </a:lvl2pPr>
            <a:lvl3pPr marL="1371600" lvl="2" indent="-36195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6195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5pPr>
            <a:lvl6pPr marL="2743200" lvl="5" indent="-36195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6pPr>
            <a:lvl7pPr marL="3200400" lvl="6" indent="-36195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7pPr>
            <a:lvl8pPr marL="3657600" lvl="7" indent="-36195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8pPr>
            <a:lvl9pPr marL="4114800" lvl="8" indent="-361950" rtl="0">
              <a:lnSpc>
                <a:spcPct val="115000"/>
              </a:lnSpc>
              <a:spcBef>
                <a:spcPts val="900"/>
              </a:spcBef>
              <a:spcAft>
                <a:spcPts val="900"/>
              </a:spcAft>
              <a:buSzPts val="21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TITLE_ONLY_1_1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8"/>
          <p:cNvSpPr txBox="1">
            <a:spLocks noGrp="1"/>
          </p:cNvSpPr>
          <p:nvPr>
            <p:ph type="title"/>
          </p:nvPr>
        </p:nvSpPr>
        <p:spPr>
          <a:xfrm>
            <a:off x="692076" y="667499"/>
            <a:ext cx="9952800" cy="122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subTitle" idx="1"/>
          </p:nvPr>
        </p:nvSpPr>
        <p:spPr>
          <a:xfrm>
            <a:off x="692076" y="2157099"/>
            <a:ext cx="4717200" cy="6798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37625" tIns="135475" rIns="137625" bIns="13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subTitle" idx="2"/>
          </p:nvPr>
        </p:nvSpPr>
        <p:spPr>
          <a:xfrm>
            <a:off x="8377333" y="4006566"/>
            <a:ext cx="4718700" cy="5916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37625" tIns="135475" rIns="137625" bIns="13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100"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b="1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b="1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b="1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b="1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b="1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b="1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b="1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b="1"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body" idx="3"/>
          </p:nvPr>
        </p:nvSpPr>
        <p:spPr>
          <a:xfrm>
            <a:off x="692076" y="3104931"/>
            <a:ext cx="5957700" cy="7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>
              <a:spcBef>
                <a:spcPts val="1500"/>
              </a:spcBef>
              <a:spcAft>
                <a:spcPts val="0"/>
              </a:spcAft>
              <a:buSzPts val="2400"/>
              <a:buChar char="–"/>
              <a:defRPr/>
            </a:lvl2pPr>
            <a:lvl3pPr marL="1371600" lvl="2" indent="-361950">
              <a:spcBef>
                <a:spcPts val="15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6195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5pPr>
            <a:lvl6pPr marL="2743200" lvl="5" indent="-36195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6pPr>
            <a:lvl7pPr marL="3200400" lvl="6" indent="-36195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7pPr>
            <a:lvl8pPr marL="3657600" lvl="7" indent="-361950">
              <a:spcBef>
                <a:spcPts val="600"/>
              </a:spcBef>
              <a:spcAft>
                <a:spcPts val="0"/>
              </a:spcAft>
              <a:buSzPts val="2100"/>
              <a:buChar char="–"/>
              <a:defRPr/>
            </a:lvl8pPr>
            <a:lvl9pPr marL="4114800" lvl="8" indent="-361950">
              <a:spcBef>
                <a:spcPts val="600"/>
              </a:spcBef>
              <a:spcAft>
                <a:spcPts val="300"/>
              </a:spcAft>
              <a:buSzPts val="2100"/>
              <a:buChar char="–"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subTitle" idx="4"/>
          </p:nvPr>
        </p:nvSpPr>
        <p:spPr>
          <a:xfrm>
            <a:off x="692076" y="4006566"/>
            <a:ext cx="4717200" cy="6798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37625" tIns="135475" rIns="137625" bIns="13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body" idx="5"/>
          </p:nvPr>
        </p:nvSpPr>
        <p:spPr>
          <a:xfrm>
            <a:off x="692076" y="4954399"/>
            <a:ext cx="5957700" cy="7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 rtl="0">
              <a:spcBef>
                <a:spcPts val="1500"/>
              </a:spcBef>
              <a:spcAft>
                <a:spcPts val="0"/>
              </a:spcAft>
              <a:buSzPts val="2400"/>
              <a:buChar char="–"/>
              <a:defRPr/>
            </a:lvl2pPr>
            <a:lvl3pPr marL="1371600" lvl="2" indent="-361950" rtl="0">
              <a:spcBef>
                <a:spcPts val="15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 rtl="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61950" rtl="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5pPr>
            <a:lvl6pPr marL="2743200" lvl="5" indent="-361950" rtl="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6pPr>
            <a:lvl7pPr marL="3200400" lvl="6" indent="-361950" rtl="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7pPr>
            <a:lvl8pPr marL="3657600" lvl="7" indent="-361950" rtl="0">
              <a:spcBef>
                <a:spcPts val="600"/>
              </a:spcBef>
              <a:spcAft>
                <a:spcPts val="0"/>
              </a:spcAft>
              <a:buSzPts val="2100"/>
              <a:buChar char="–"/>
              <a:defRPr/>
            </a:lvl8pPr>
            <a:lvl9pPr marL="4114800" lvl="8" indent="-361950" rtl="0">
              <a:spcBef>
                <a:spcPts val="600"/>
              </a:spcBef>
              <a:spcAft>
                <a:spcPts val="300"/>
              </a:spcAft>
              <a:buSzPts val="2100"/>
              <a:buChar char="–"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ubTitle" idx="6"/>
          </p:nvPr>
        </p:nvSpPr>
        <p:spPr>
          <a:xfrm>
            <a:off x="8377333" y="4766309"/>
            <a:ext cx="4718700" cy="5916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137625" tIns="135475" rIns="137625" bIns="13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100"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b="1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b="1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b="1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b="1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b="1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b="1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b="1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b="1"/>
            </a:lvl9pPr>
          </a:lstStyle>
          <a:p>
            <a:endParaRPr/>
          </a:p>
        </p:txBody>
      </p:sp>
      <p:sp>
        <p:nvSpPr>
          <p:cNvPr id="50" name="Google Shape;50;p8"/>
          <p:cNvSpPr txBox="1">
            <a:spLocks noGrp="1"/>
          </p:cNvSpPr>
          <p:nvPr>
            <p:ph type="subTitle" idx="7"/>
          </p:nvPr>
        </p:nvSpPr>
        <p:spPr>
          <a:xfrm>
            <a:off x="8377333" y="5526053"/>
            <a:ext cx="4718700" cy="5916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37625" tIns="135475" rIns="137625" bIns="13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100"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b="1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b="1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b="1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b="1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b="1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b="1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b="1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b="1"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TITLE_ONLY_1_1_1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9"/>
          <p:cNvSpPr txBox="1">
            <a:spLocks noGrp="1"/>
          </p:cNvSpPr>
          <p:nvPr>
            <p:ph type="title"/>
          </p:nvPr>
        </p:nvSpPr>
        <p:spPr>
          <a:xfrm>
            <a:off x="692076" y="667499"/>
            <a:ext cx="9952800" cy="122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3300"/>
              <a:buNone/>
              <a:defRPr>
                <a:solidFill>
                  <a:srgbClr val="4B324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subTitle" idx="1"/>
          </p:nvPr>
        </p:nvSpPr>
        <p:spPr>
          <a:xfrm>
            <a:off x="692076" y="2157099"/>
            <a:ext cx="4717200" cy="6798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137625" tIns="135475" rIns="137625" bIns="13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body" idx="2"/>
          </p:nvPr>
        </p:nvSpPr>
        <p:spPr>
          <a:xfrm>
            <a:off x="692076" y="3104931"/>
            <a:ext cx="5957700" cy="946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 rtl="0">
              <a:spcBef>
                <a:spcPts val="1500"/>
              </a:spcBef>
              <a:spcAft>
                <a:spcPts val="0"/>
              </a:spcAft>
              <a:buSzPts val="2400"/>
              <a:buChar char="–"/>
              <a:defRPr/>
            </a:lvl2pPr>
            <a:lvl3pPr marL="1371600" lvl="2" indent="-361950" rtl="0">
              <a:spcBef>
                <a:spcPts val="15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 rtl="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61950" rtl="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5pPr>
            <a:lvl6pPr marL="2743200" lvl="5" indent="-361950" rtl="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6pPr>
            <a:lvl7pPr marL="3200400" lvl="6" indent="-361950" rtl="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7pPr>
            <a:lvl8pPr marL="3657600" lvl="7" indent="-361950" rtl="0">
              <a:spcBef>
                <a:spcPts val="600"/>
              </a:spcBef>
              <a:spcAft>
                <a:spcPts val="0"/>
              </a:spcAft>
              <a:buSzPts val="2100"/>
              <a:buChar char="–"/>
              <a:defRPr/>
            </a:lvl8pPr>
            <a:lvl9pPr marL="4114800" lvl="8" indent="-361950" rtl="0">
              <a:spcBef>
                <a:spcPts val="600"/>
              </a:spcBef>
              <a:spcAft>
                <a:spcPts val="300"/>
              </a:spcAft>
              <a:buSzPts val="2100"/>
              <a:buChar char="–"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subTitle" idx="3"/>
          </p:nvPr>
        </p:nvSpPr>
        <p:spPr>
          <a:xfrm>
            <a:off x="7138276" y="2157099"/>
            <a:ext cx="4717200" cy="6798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37625" tIns="135475" rIns="137625" bIns="13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4"/>
          </p:nvPr>
        </p:nvSpPr>
        <p:spPr>
          <a:xfrm>
            <a:off x="7138276" y="3104931"/>
            <a:ext cx="5957700" cy="946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 rtl="0">
              <a:spcBef>
                <a:spcPts val="1500"/>
              </a:spcBef>
              <a:spcAft>
                <a:spcPts val="0"/>
              </a:spcAft>
              <a:buSzPts val="2400"/>
              <a:buChar char="–"/>
              <a:defRPr/>
            </a:lvl2pPr>
            <a:lvl3pPr marL="1371600" lvl="2" indent="-361950" rtl="0">
              <a:spcBef>
                <a:spcPts val="15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 rtl="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61950" rtl="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5pPr>
            <a:lvl6pPr marL="2743200" lvl="5" indent="-361950" rtl="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6pPr>
            <a:lvl7pPr marL="3200400" lvl="6" indent="-361950" rtl="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7pPr>
            <a:lvl8pPr marL="3657600" lvl="7" indent="-361950" rtl="0">
              <a:spcBef>
                <a:spcPts val="600"/>
              </a:spcBef>
              <a:spcAft>
                <a:spcPts val="0"/>
              </a:spcAft>
              <a:buSzPts val="2100"/>
              <a:buChar char="–"/>
              <a:defRPr/>
            </a:lvl8pPr>
            <a:lvl9pPr marL="4114800" lvl="8" indent="-361950" rtl="0">
              <a:spcBef>
                <a:spcPts val="600"/>
              </a:spcBef>
              <a:spcAft>
                <a:spcPts val="300"/>
              </a:spcAft>
              <a:buSzPts val="2100"/>
              <a:buChar char="–"/>
              <a:defRPr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subTitle" idx="5"/>
          </p:nvPr>
        </p:nvSpPr>
        <p:spPr>
          <a:xfrm>
            <a:off x="692076" y="4428304"/>
            <a:ext cx="4717200" cy="6798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37625" tIns="135475" rIns="137625" bIns="13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body" idx="6"/>
          </p:nvPr>
        </p:nvSpPr>
        <p:spPr>
          <a:xfrm>
            <a:off x="692076" y="5376136"/>
            <a:ext cx="5957700" cy="946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 rtl="0">
              <a:spcBef>
                <a:spcPts val="1500"/>
              </a:spcBef>
              <a:spcAft>
                <a:spcPts val="0"/>
              </a:spcAft>
              <a:buSzPts val="2400"/>
              <a:buChar char="–"/>
              <a:defRPr/>
            </a:lvl2pPr>
            <a:lvl3pPr marL="1371600" lvl="2" indent="-361950" rtl="0">
              <a:spcBef>
                <a:spcPts val="15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 rtl="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61950" rtl="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5pPr>
            <a:lvl6pPr marL="2743200" lvl="5" indent="-361950" rtl="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6pPr>
            <a:lvl7pPr marL="3200400" lvl="6" indent="-361950" rtl="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7pPr>
            <a:lvl8pPr marL="3657600" lvl="7" indent="-361950" rtl="0">
              <a:spcBef>
                <a:spcPts val="600"/>
              </a:spcBef>
              <a:spcAft>
                <a:spcPts val="0"/>
              </a:spcAft>
              <a:buSzPts val="2100"/>
              <a:buChar char="–"/>
              <a:defRPr/>
            </a:lvl8pPr>
            <a:lvl9pPr marL="4114800" lvl="8" indent="-361950" rtl="0">
              <a:spcBef>
                <a:spcPts val="600"/>
              </a:spcBef>
              <a:spcAft>
                <a:spcPts val="300"/>
              </a:spcAft>
              <a:buSzPts val="2100"/>
              <a:buChar char="–"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ubTitle" idx="7"/>
          </p:nvPr>
        </p:nvSpPr>
        <p:spPr>
          <a:xfrm>
            <a:off x="7138276" y="4428304"/>
            <a:ext cx="4717200" cy="6798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37625" tIns="135475" rIns="137625" bIns="13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8"/>
          </p:nvPr>
        </p:nvSpPr>
        <p:spPr>
          <a:xfrm>
            <a:off x="7138276" y="5376136"/>
            <a:ext cx="5957700" cy="946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 rtl="0">
              <a:spcBef>
                <a:spcPts val="1500"/>
              </a:spcBef>
              <a:spcAft>
                <a:spcPts val="0"/>
              </a:spcAft>
              <a:buSzPts val="2400"/>
              <a:buChar char="–"/>
              <a:defRPr/>
            </a:lvl2pPr>
            <a:lvl3pPr marL="1371600" lvl="2" indent="-361950" rtl="0">
              <a:spcBef>
                <a:spcPts val="15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 rtl="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61950" rtl="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5pPr>
            <a:lvl6pPr marL="2743200" lvl="5" indent="-361950" rtl="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6pPr>
            <a:lvl7pPr marL="3200400" lvl="6" indent="-361950" rtl="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7pPr>
            <a:lvl8pPr marL="3657600" lvl="7" indent="-361950" rtl="0">
              <a:spcBef>
                <a:spcPts val="600"/>
              </a:spcBef>
              <a:spcAft>
                <a:spcPts val="0"/>
              </a:spcAft>
              <a:buSzPts val="2100"/>
              <a:buChar char="–"/>
              <a:defRPr/>
            </a:lvl8pPr>
            <a:lvl9pPr marL="4114800" lvl="8" indent="-361950" rtl="0">
              <a:spcBef>
                <a:spcPts val="600"/>
              </a:spcBef>
              <a:spcAft>
                <a:spcPts val="300"/>
              </a:spcAft>
              <a:buSzPts val="2100"/>
              <a:buChar char="–"/>
              <a:defRPr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0"/>
          <p:cNvSpPr txBox="1">
            <a:spLocks noGrp="1"/>
          </p:cNvSpPr>
          <p:nvPr>
            <p:ph type="title"/>
          </p:nvPr>
        </p:nvSpPr>
        <p:spPr>
          <a:xfrm>
            <a:off x="692076" y="669561"/>
            <a:ext cx="5957700" cy="122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body" idx="1"/>
          </p:nvPr>
        </p:nvSpPr>
        <p:spPr>
          <a:xfrm>
            <a:off x="692076" y="2157099"/>
            <a:ext cx="5957700" cy="447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>
              <a:spcBef>
                <a:spcPts val="1500"/>
              </a:spcBef>
              <a:spcAft>
                <a:spcPts val="0"/>
              </a:spcAft>
              <a:buSzPts val="2400"/>
              <a:buChar char="–"/>
              <a:defRPr/>
            </a:lvl2pPr>
            <a:lvl3pPr marL="1371600" lvl="2" indent="-361950">
              <a:spcBef>
                <a:spcPts val="15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6195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5pPr>
            <a:lvl6pPr marL="2743200" lvl="5" indent="-36195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6pPr>
            <a:lvl7pPr marL="3200400" lvl="6" indent="-36195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7pPr>
            <a:lvl8pPr marL="3657600" lvl="7" indent="-361950">
              <a:spcBef>
                <a:spcPts val="600"/>
              </a:spcBef>
              <a:spcAft>
                <a:spcPts val="0"/>
              </a:spcAft>
              <a:buSzPts val="2100"/>
              <a:buChar char="–"/>
              <a:defRPr/>
            </a:lvl8pPr>
            <a:lvl9pPr marL="4114800" lvl="8" indent="-361950">
              <a:spcBef>
                <a:spcPts val="600"/>
              </a:spcBef>
              <a:spcAft>
                <a:spcPts val="300"/>
              </a:spcAft>
              <a:buSzPts val="2100"/>
              <a:buChar char="–"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2"/>
        </a:solid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1"/>
          <p:cNvSpPr txBox="1">
            <a:spLocks noGrp="1"/>
          </p:cNvSpPr>
          <p:nvPr>
            <p:ph type="title"/>
          </p:nvPr>
        </p:nvSpPr>
        <p:spPr>
          <a:xfrm>
            <a:off x="739235" y="1649491"/>
            <a:ext cx="12356700" cy="516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Font typeface="Montserrat SemiBold"/>
              <a:buNone/>
              <a:defRPr sz="5400" b="0" i="1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Font typeface="Montserrat SemiBold"/>
              <a:buNone/>
              <a:defRPr sz="54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Font typeface="Montserrat SemiBold"/>
              <a:buNone/>
              <a:defRPr sz="54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Font typeface="Montserrat SemiBold"/>
              <a:buNone/>
              <a:defRPr sz="54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Font typeface="Montserrat SemiBold"/>
              <a:buNone/>
              <a:defRPr sz="54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Font typeface="Montserrat SemiBold"/>
              <a:buNone/>
              <a:defRPr sz="54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Font typeface="Montserrat SemiBold"/>
              <a:buNone/>
              <a:defRPr sz="54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Font typeface="Montserrat SemiBold"/>
              <a:buNone/>
              <a:defRPr sz="54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Font typeface="Montserrat SemiBold"/>
              <a:buNone/>
              <a:defRPr sz="54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69" name="Google Shape;69;p11"/>
          <p:cNvSpPr txBox="1">
            <a:spLocks noGrp="1"/>
          </p:cNvSpPr>
          <p:nvPr>
            <p:ph type="subTitle" idx="1"/>
          </p:nvPr>
        </p:nvSpPr>
        <p:spPr>
          <a:xfrm>
            <a:off x="715524" y="5953903"/>
            <a:ext cx="5934000" cy="1431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lnSpc>
                <a:spcPct val="140000"/>
              </a:lnSpc>
              <a:spcBef>
                <a:spcPts val="1500"/>
              </a:spcBef>
              <a:spcAft>
                <a:spcPts val="0"/>
              </a:spcAft>
              <a:buNone/>
              <a:defRPr sz="21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2pPr>
            <a:lvl3pPr lvl="2">
              <a:spcBef>
                <a:spcPts val="15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3pPr>
            <a:lvl4pPr lvl="3">
              <a:spcBef>
                <a:spcPts val="15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4pPr>
            <a:lvl5pPr lvl="4">
              <a:spcBef>
                <a:spcPts val="15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5pPr>
            <a:lvl6pPr lvl="5">
              <a:spcBef>
                <a:spcPts val="15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6pPr>
            <a:lvl7pPr lvl="6">
              <a:spcBef>
                <a:spcPts val="15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7pPr>
            <a:lvl8pPr lvl="7">
              <a:spcBef>
                <a:spcPts val="15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8pPr>
            <a:lvl9pPr lvl="8">
              <a:spcBef>
                <a:spcPts val="1500"/>
              </a:spcBef>
              <a:spcAft>
                <a:spcPts val="1500"/>
              </a:spcAft>
              <a:buNone/>
              <a:defRPr>
                <a:solidFill>
                  <a:srgbClr val="4B3241"/>
                </a:solidFill>
              </a:defRPr>
            </a:lvl9pPr>
          </a:lstStyle>
          <a:p>
            <a:endParaRPr/>
          </a:p>
        </p:txBody>
      </p:sp>
      <p:pic>
        <p:nvPicPr>
          <p:cNvPr id="70" name="Google Shape;70;p11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3124760" y="6754035"/>
            <a:ext cx="336618" cy="6287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2"/>
          <p:cNvSpPr txBox="1">
            <a:spLocks noGrp="1"/>
          </p:cNvSpPr>
          <p:nvPr>
            <p:ph type="body" idx="1"/>
          </p:nvPr>
        </p:nvSpPr>
        <p:spPr>
          <a:xfrm>
            <a:off x="705685" y="6938595"/>
            <a:ext cx="5943900" cy="4806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3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5"/>
          <p:cNvSpPr txBox="1">
            <a:spLocks noGrp="1"/>
          </p:cNvSpPr>
          <p:nvPr>
            <p:ph type="ctrTitle"/>
          </p:nvPr>
        </p:nvSpPr>
        <p:spPr>
          <a:xfrm>
            <a:off x="692077" y="2157099"/>
            <a:ext cx="12403800" cy="27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Montserrat SemiBold"/>
              <a:buNone/>
              <a:defRPr sz="45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82" name="Google Shape;82;p15"/>
          <p:cNvSpPr txBox="1">
            <a:spLocks noGrp="1"/>
          </p:cNvSpPr>
          <p:nvPr>
            <p:ph type="subTitle" idx="1"/>
          </p:nvPr>
        </p:nvSpPr>
        <p:spPr>
          <a:xfrm>
            <a:off x="692077" y="667499"/>
            <a:ext cx="12403800" cy="118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None/>
              <a:defRPr sz="2700">
                <a:solidFill>
                  <a:srgbClr val="000000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83" name="Google Shape;83;p15"/>
          <p:cNvSpPr txBox="1">
            <a:spLocks noGrp="1"/>
          </p:cNvSpPr>
          <p:nvPr>
            <p:ph type="subTitle" idx="2"/>
          </p:nvPr>
        </p:nvSpPr>
        <p:spPr>
          <a:xfrm>
            <a:off x="692077" y="6157854"/>
            <a:ext cx="5957700" cy="92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None/>
              <a:defRPr sz="210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rgbClr val="000000"/>
                </a:solidFill>
              </a:defRPr>
            </a:lvl2pPr>
            <a:lvl3pPr lvl="2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3pPr>
            <a:lvl4pPr lvl="3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4pPr>
            <a:lvl5pPr lvl="4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>
                <a:solidFill>
                  <a:srgbClr val="000000"/>
                </a:solidFill>
              </a:defRPr>
            </a:lvl5pPr>
            <a:lvl6pPr lvl="5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>
                <a:solidFill>
                  <a:srgbClr val="000000"/>
                </a:solidFill>
              </a:defRPr>
            </a:lvl6pPr>
            <a:lvl7pPr lvl="6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>
                <a:solidFill>
                  <a:srgbClr val="000000"/>
                </a:solidFill>
              </a:defRPr>
            </a:lvl7pPr>
            <a:lvl8pPr lvl="7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>
                <a:solidFill>
                  <a:srgbClr val="000000"/>
                </a:solidFill>
              </a:defRPr>
            </a:lvl8pPr>
            <a:lvl9pPr lvl="8" algn="l" rtl="0">
              <a:lnSpc>
                <a:spcPct val="130000"/>
              </a:lnSpc>
              <a:spcBef>
                <a:spcPts val="1500"/>
              </a:spcBef>
              <a:spcAft>
                <a:spcPts val="1500"/>
              </a:spcAft>
              <a:buSzPts val="1800"/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84" name="Google Shape;84;p15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9523436" y="5426306"/>
            <a:ext cx="3539188" cy="1922961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5"/>
          <p:cNvSpPr/>
          <p:nvPr/>
        </p:nvSpPr>
        <p:spPr>
          <a:xfrm>
            <a:off x="13117336" y="6688410"/>
            <a:ext cx="670500" cy="1026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37625" tIns="137625" rIns="137625" bIns="1376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6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6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Title and body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8"/>
          <p:cNvSpPr txBox="1"/>
          <p:nvPr/>
        </p:nvSpPr>
        <p:spPr>
          <a:xfrm>
            <a:off x="626414" y="577995"/>
            <a:ext cx="27333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Try this</a:t>
            </a:r>
            <a:endParaRPr sz="1600"/>
          </a:p>
        </p:txBody>
      </p:sp>
      <p:sp>
        <p:nvSpPr>
          <p:cNvPr id="93" name="Google Shape;93;p18"/>
          <p:cNvSpPr txBox="1"/>
          <p:nvPr/>
        </p:nvSpPr>
        <p:spPr>
          <a:xfrm>
            <a:off x="626414" y="7115036"/>
            <a:ext cx="6126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‹#›</a:t>
            </a:fld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9"/>
          <p:cNvSpPr txBox="1"/>
          <p:nvPr/>
        </p:nvSpPr>
        <p:spPr>
          <a:xfrm>
            <a:off x="626414" y="577995"/>
            <a:ext cx="27333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Connect</a:t>
            </a:r>
            <a:endParaRPr sz="1600"/>
          </a:p>
        </p:txBody>
      </p:sp>
      <p:sp>
        <p:nvSpPr>
          <p:cNvPr id="96" name="Google Shape;96;p19"/>
          <p:cNvSpPr txBox="1"/>
          <p:nvPr/>
        </p:nvSpPr>
        <p:spPr>
          <a:xfrm>
            <a:off x="626414" y="7115036"/>
            <a:ext cx="6126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‹#›</a:t>
            </a:fld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2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0"/>
          <p:cNvSpPr txBox="1"/>
          <p:nvPr/>
        </p:nvSpPr>
        <p:spPr>
          <a:xfrm>
            <a:off x="626414" y="577995"/>
            <a:ext cx="49026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 sz="1600"/>
          </a:p>
        </p:txBody>
      </p:sp>
      <p:sp>
        <p:nvSpPr>
          <p:cNvPr id="99" name="Google Shape;99;p20"/>
          <p:cNvSpPr txBox="1"/>
          <p:nvPr/>
        </p:nvSpPr>
        <p:spPr>
          <a:xfrm>
            <a:off x="626414" y="7115036"/>
            <a:ext cx="6126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‹#›</a:t>
            </a:fld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3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1"/>
          <p:cNvSpPr txBox="1"/>
          <p:nvPr/>
        </p:nvSpPr>
        <p:spPr>
          <a:xfrm>
            <a:off x="626414" y="577995"/>
            <a:ext cx="49026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Explore</a:t>
            </a:r>
            <a:endParaRPr sz="1600"/>
          </a:p>
        </p:txBody>
      </p:sp>
      <p:sp>
        <p:nvSpPr>
          <p:cNvPr id="102" name="Google Shape;102;p21"/>
          <p:cNvSpPr txBox="1"/>
          <p:nvPr/>
        </p:nvSpPr>
        <p:spPr>
          <a:xfrm>
            <a:off x="626414" y="7115036"/>
            <a:ext cx="6126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‹#›</a:t>
            </a:fld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59577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22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5957700" cy="447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 sz="1800"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06" name="Google Shape;106;p22"/>
          <p:cNvSpPr txBox="1">
            <a:spLocks noGrp="1"/>
          </p:cNvSpPr>
          <p:nvPr>
            <p:ph type="body" idx="2"/>
          </p:nvPr>
        </p:nvSpPr>
        <p:spPr>
          <a:xfrm>
            <a:off x="7138238" y="2157099"/>
            <a:ext cx="5957700" cy="447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 sz="1800"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07" name="Google Shape;107;p22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08" name="Google Shape;108;p22"/>
          <p:cNvSpPr txBox="1">
            <a:spLocks noGrp="1"/>
          </p:cNvSpPr>
          <p:nvPr>
            <p:ph type="title" idx="3"/>
          </p:nvPr>
        </p:nvSpPr>
        <p:spPr>
          <a:xfrm>
            <a:off x="7138238" y="667499"/>
            <a:ext cx="59577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Setting tasks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23"/>
          <p:cNvSpPr txBox="1">
            <a:spLocks noGrp="1"/>
          </p:cNvSpPr>
          <p:nvPr>
            <p:ph type="subTitle" idx="1"/>
          </p:nvPr>
        </p:nvSpPr>
        <p:spPr>
          <a:xfrm>
            <a:off x="692077" y="2157099"/>
            <a:ext cx="4717200" cy="680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23"/>
          <p:cNvSpPr txBox="1">
            <a:spLocks noGrp="1"/>
          </p:cNvSpPr>
          <p:nvPr>
            <p:ph type="subTitle" idx="2"/>
          </p:nvPr>
        </p:nvSpPr>
        <p:spPr>
          <a:xfrm>
            <a:off x="8377333" y="4006566"/>
            <a:ext cx="4718700" cy="591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23"/>
          <p:cNvSpPr txBox="1">
            <a:spLocks noGrp="1"/>
          </p:cNvSpPr>
          <p:nvPr>
            <p:ph type="body" idx="3"/>
          </p:nvPr>
        </p:nvSpPr>
        <p:spPr>
          <a:xfrm>
            <a:off x="692077" y="3104931"/>
            <a:ext cx="5957700" cy="7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14" name="Google Shape;114;p23"/>
          <p:cNvSpPr txBox="1">
            <a:spLocks noGrp="1"/>
          </p:cNvSpPr>
          <p:nvPr>
            <p:ph type="subTitle" idx="4"/>
          </p:nvPr>
        </p:nvSpPr>
        <p:spPr>
          <a:xfrm>
            <a:off x="692077" y="4006566"/>
            <a:ext cx="4717200" cy="680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23"/>
          <p:cNvSpPr txBox="1">
            <a:spLocks noGrp="1"/>
          </p:cNvSpPr>
          <p:nvPr>
            <p:ph type="body" idx="5"/>
          </p:nvPr>
        </p:nvSpPr>
        <p:spPr>
          <a:xfrm>
            <a:off x="692077" y="4954399"/>
            <a:ext cx="5957700" cy="7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16" name="Google Shape;116;p23"/>
          <p:cNvSpPr txBox="1">
            <a:spLocks noGrp="1"/>
          </p:cNvSpPr>
          <p:nvPr>
            <p:ph type="subTitle" idx="6"/>
          </p:nvPr>
        </p:nvSpPr>
        <p:spPr>
          <a:xfrm>
            <a:off x="8377333" y="4766310"/>
            <a:ext cx="4718700" cy="5916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23"/>
          <p:cNvSpPr txBox="1">
            <a:spLocks noGrp="1"/>
          </p:cNvSpPr>
          <p:nvPr>
            <p:ph type="subTitle" idx="7"/>
          </p:nvPr>
        </p:nvSpPr>
        <p:spPr>
          <a:xfrm>
            <a:off x="8377333" y="5526052"/>
            <a:ext cx="4718700" cy="591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23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Multiple choice options"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4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24"/>
          <p:cNvSpPr txBox="1">
            <a:spLocks noGrp="1"/>
          </p:cNvSpPr>
          <p:nvPr>
            <p:ph type="subTitle" idx="1"/>
          </p:nvPr>
        </p:nvSpPr>
        <p:spPr>
          <a:xfrm>
            <a:off x="692077" y="2157099"/>
            <a:ext cx="4717200" cy="680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24"/>
          <p:cNvSpPr txBox="1">
            <a:spLocks noGrp="1"/>
          </p:cNvSpPr>
          <p:nvPr>
            <p:ph type="body" idx="2"/>
          </p:nvPr>
        </p:nvSpPr>
        <p:spPr>
          <a:xfrm>
            <a:off x="692077" y="3104931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23" name="Google Shape;123;p24"/>
          <p:cNvSpPr txBox="1">
            <a:spLocks noGrp="1"/>
          </p:cNvSpPr>
          <p:nvPr>
            <p:ph type="subTitle" idx="3"/>
          </p:nvPr>
        </p:nvSpPr>
        <p:spPr>
          <a:xfrm>
            <a:off x="7138276" y="2157099"/>
            <a:ext cx="4717200" cy="680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24"/>
          <p:cNvSpPr txBox="1">
            <a:spLocks noGrp="1"/>
          </p:cNvSpPr>
          <p:nvPr>
            <p:ph type="body" idx="4"/>
          </p:nvPr>
        </p:nvSpPr>
        <p:spPr>
          <a:xfrm>
            <a:off x="7138276" y="3104931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25" name="Google Shape;125;p24"/>
          <p:cNvSpPr txBox="1">
            <a:spLocks noGrp="1"/>
          </p:cNvSpPr>
          <p:nvPr>
            <p:ph type="subTitle" idx="5"/>
          </p:nvPr>
        </p:nvSpPr>
        <p:spPr>
          <a:xfrm>
            <a:off x="692077" y="4428304"/>
            <a:ext cx="4717200" cy="6801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24"/>
          <p:cNvSpPr txBox="1">
            <a:spLocks noGrp="1"/>
          </p:cNvSpPr>
          <p:nvPr>
            <p:ph type="body" idx="6"/>
          </p:nvPr>
        </p:nvSpPr>
        <p:spPr>
          <a:xfrm>
            <a:off x="692077" y="5376137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27" name="Google Shape;127;p24"/>
          <p:cNvSpPr txBox="1">
            <a:spLocks noGrp="1"/>
          </p:cNvSpPr>
          <p:nvPr>
            <p:ph type="subTitle" idx="7"/>
          </p:nvPr>
        </p:nvSpPr>
        <p:spPr>
          <a:xfrm>
            <a:off x="7138276" y="4428304"/>
            <a:ext cx="4717200" cy="6801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24"/>
          <p:cNvSpPr txBox="1">
            <a:spLocks noGrp="1"/>
          </p:cNvSpPr>
          <p:nvPr>
            <p:ph type="body" idx="8"/>
          </p:nvPr>
        </p:nvSpPr>
        <p:spPr>
          <a:xfrm>
            <a:off x="7138276" y="5376137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29" name="Google Shape;129;p24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5"/>
          <p:cNvSpPr txBox="1">
            <a:spLocks noGrp="1"/>
          </p:cNvSpPr>
          <p:nvPr>
            <p:ph type="title"/>
          </p:nvPr>
        </p:nvSpPr>
        <p:spPr>
          <a:xfrm>
            <a:off x="692077" y="669561"/>
            <a:ext cx="5957700" cy="122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9pPr>
          </a:lstStyle>
          <a:p>
            <a:endParaRPr/>
          </a:p>
        </p:txBody>
      </p:sp>
      <p:sp>
        <p:nvSpPr>
          <p:cNvPr id="132" name="Google Shape;132;p25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5957700" cy="447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 sz="1800"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33" name="Google Shape;133;p25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bg>
      <p:bgPr>
        <a:solidFill>
          <a:schemeClr val="dk1"/>
        </a:solidFill>
        <a:effectLst/>
      </p:bgPr>
    </p:bg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6"/>
          <p:cNvSpPr txBox="1">
            <a:spLocks noGrp="1"/>
          </p:cNvSpPr>
          <p:nvPr>
            <p:ph type="title"/>
          </p:nvPr>
        </p:nvSpPr>
        <p:spPr>
          <a:xfrm>
            <a:off x="739236" y="1649491"/>
            <a:ext cx="12356700" cy="51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100"/>
              <a:buFont typeface="Montserrat SemiBold"/>
              <a:buNone/>
              <a:defRPr sz="5400" b="0" i="1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136" name="Google Shape;136;p26"/>
          <p:cNvSpPr txBox="1">
            <a:spLocks noGrp="1"/>
          </p:cNvSpPr>
          <p:nvPr>
            <p:ph type="subTitle" idx="1"/>
          </p:nvPr>
        </p:nvSpPr>
        <p:spPr>
          <a:xfrm>
            <a:off x="715524" y="5953903"/>
            <a:ext cx="5934300" cy="14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40000"/>
              </a:lnSpc>
              <a:spcBef>
                <a:spcPts val="150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1500"/>
              </a:spcBef>
              <a:spcAft>
                <a:spcPts val="1500"/>
              </a:spcAft>
              <a:buSzPts val="1800"/>
              <a:buNone/>
              <a:defRPr/>
            </a:lvl9pPr>
          </a:lstStyle>
          <a:p>
            <a:endParaRPr/>
          </a:p>
        </p:txBody>
      </p:sp>
      <p:pic>
        <p:nvPicPr>
          <p:cNvPr id="137" name="Google Shape;137;p26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3124760" y="6754035"/>
            <a:ext cx="336618" cy="6287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7"/>
          <p:cNvSpPr txBox="1">
            <a:spLocks noGrp="1"/>
          </p:cNvSpPr>
          <p:nvPr>
            <p:ph type="body" idx="1"/>
          </p:nvPr>
        </p:nvSpPr>
        <p:spPr>
          <a:xfrm>
            <a:off x="705685" y="6938595"/>
            <a:ext cx="5943900" cy="48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200"/>
            </a:lvl1pPr>
            <a:lvl2pPr marL="914400" lvl="1" indent="-4572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900"/>
              </a:spcBef>
              <a:spcAft>
                <a:spcPts val="5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2"/>
        </a:solidFill>
        <a:effectLst/>
      </p:bgPr>
    </p:bg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9"/>
          <p:cNvSpPr txBox="1">
            <a:spLocks noGrp="1"/>
          </p:cNvSpPr>
          <p:nvPr>
            <p:ph type="title"/>
          </p:nvPr>
        </p:nvSpPr>
        <p:spPr>
          <a:xfrm>
            <a:off x="692077" y="2157099"/>
            <a:ext cx="12403800" cy="478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Font typeface="Montserrat SemiBold"/>
              <a:buNone/>
              <a:defRPr sz="45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None/>
              <a:defRPr sz="54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None/>
              <a:defRPr sz="54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None/>
              <a:defRPr sz="54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None/>
              <a:defRPr sz="54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None/>
              <a:defRPr sz="54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None/>
              <a:defRPr sz="54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None/>
              <a:defRPr sz="54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None/>
              <a:defRPr sz="5400"/>
            </a:lvl9pPr>
          </a:lstStyle>
          <a:p>
            <a:endParaRPr/>
          </a:p>
        </p:txBody>
      </p:sp>
      <p:sp>
        <p:nvSpPr>
          <p:cNvPr id="147" name="Google Shape;147;p29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 rtl="0">
              <a:buClr>
                <a:schemeClr val="lt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lvl="1" indent="0" algn="l" rtl="0">
              <a:buClr>
                <a:schemeClr val="lt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lvl="2" indent="0" algn="l" rtl="0">
              <a:buClr>
                <a:schemeClr val="lt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lvl="3" indent="0" algn="l" rtl="0">
              <a:buClr>
                <a:schemeClr val="lt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lvl="4" indent="0" algn="l" rtl="0">
              <a:buClr>
                <a:schemeClr val="lt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lvl="5" indent="0" algn="l" rtl="0">
              <a:buClr>
                <a:schemeClr val="lt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lvl="6" indent="0" algn="l" rtl="0">
              <a:buClr>
                <a:schemeClr val="lt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lvl="7" indent="0" algn="l" rtl="0">
              <a:buClr>
                <a:schemeClr val="lt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lvl="8" indent="0" algn="l" rtl="0">
              <a:buClr>
                <a:schemeClr val="lt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48" name="Google Shape;148;p29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3124760" y="6754035"/>
            <a:ext cx="336618" cy="6287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bg>
      <p:bgPr>
        <a:solidFill>
          <a:schemeClr val="accent2"/>
        </a:solidFill>
        <a:effectLst/>
      </p:bgPr>
    </p:bg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30"/>
          <p:cNvSpPr txBox="1">
            <a:spLocks noGrp="1"/>
          </p:cNvSpPr>
          <p:nvPr>
            <p:ph type="title"/>
          </p:nvPr>
        </p:nvSpPr>
        <p:spPr>
          <a:xfrm>
            <a:off x="739236" y="1649491"/>
            <a:ext cx="12356700" cy="51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100"/>
              <a:buFont typeface="Montserrat SemiBold"/>
              <a:buNone/>
              <a:defRPr sz="5400" b="0" i="1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151" name="Google Shape;151;p30"/>
          <p:cNvSpPr txBox="1">
            <a:spLocks noGrp="1"/>
          </p:cNvSpPr>
          <p:nvPr>
            <p:ph type="subTitle" idx="1"/>
          </p:nvPr>
        </p:nvSpPr>
        <p:spPr>
          <a:xfrm>
            <a:off x="715524" y="5953903"/>
            <a:ext cx="5934300" cy="14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40000"/>
              </a:lnSpc>
              <a:spcBef>
                <a:spcPts val="150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1500"/>
              </a:spcBef>
              <a:spcAft>
                <a:spcPts val="1500"/>
              </a:spcAft>
              <a:buSzPts val="1800"/>
              <a:buNone/>
              <a:defRPr/>
            </a:lvl9pPr>
          </a:lstStyle>
          <a:p>
            <a:endParaRPr/>
          </a:p>
        </p:txBody>
      </p:sp>
      <p:pic>
        <p:nvPicPr>
          <p:cNvPr id="152" name="Google Shape;152;p30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3124760" y="6754035"/>
            <a:ext cx="336618" cy="6287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31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31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32"/>
          <p:cNvSpPr txBox="1">
            <a:spLocks noGrp="1"/>
          </p:cNvSpPr>
          <p:nvPr>
            <p:ph type="ctrTitle"/>
          </p:nvPr>
        </p:nvSpPr>
        <p:spPr>
          <a:xfrm>
            <a:off x="692077" y="2157099"/>
            <a:ext cx="12403800" cy="27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Montserrat SemiBold"/>
              <a:buNone/>
              <a:defRPr sz="45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58" name="Google Shape;158;p32"/>
          <p:cNvSpPr txBox="1">
            <a:spLocks noGrp="1"/>
          </p:cNvSpPr>
          <p:nvPr>
            <p:ph type="subTitle" idx="1"/>
          </p:nvPr>
        </p:nvSpPr>
        <p:spPr>
          <a:xfrm>
            <a:off x="692077" y="667499"/>
            <a:ext cx="12403800" cy="118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None/>
              <a:defRPr sz="2700">
                <a:solidFill>
                  <a:srgbClr val="000000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59" name="Google Shape;159;p32"/>
          <p:cNvSpPr txBox="1">
            <a:spLocks noGrp="1"/>
          </p:cNvSpPr>
          <p:nvPr>
            <p:ph type="subTitle" idx="2"/>
          </p:nvPr>
        </p:nvSpPr>
        <p:spPr>
          <a:xfrm>
            <a:off x="692077" y="6157854"/>
            <a:ext cx="5957700" cy="92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None/>
              <a:defRPr sz="210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rgbClr val="000000"/>
                </a:solidFill>
              </a:defRPr>
            </a:lvl2pPr>
            <a:lvl3pPr lvl="2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3pPr>
            <a:lvl4pPr lvl="3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4pPr>
            <a:lvl5pPr lvl="4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>
                <a:solidFill>
                  <a:srgbClr val="000000"/>
                </a:solidFill>
              </a:defRPr>
            </a:lvl5pPr>
            <a:lvl6pPr lvl="5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>
                <a:solidFill>
                  <a:srgbClr val="000000"/>
                </a:solidFill>
              </a:defRPr>
            </a:lvl6pPr>
            <a:lvl7pPr lvl="6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>
                <a:solidFill>
                  <a:srgbClr val="000000"/>
                </a:solidFill>
              </a:defRPr>
            </a:lvl7pPr>
            <a:lvl8pPr lvl="7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>
                <a:solidFill>
                  <a:srgbClr val="000000"/>
                </a:solidFill>
              </a:defRPr>
            </a:lvl8pPr>
            <a:lvl9pPr lvl="8" algn="l" rtl="0">
              <a:lnSpc>
                <a:spcPct val="130000"/>
              </a:lnSpc>
              <a:spcBef>
                <a:spcPts val="1500"/>
              </a:spcBef>
              <a:spcAft>
                <a:spcPts val="1500"/>
              </a:spcAft>
              <a:buSzPts val="1800"/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160" name="Google Shape;160;p32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9523436" y="5426306"/>
            <a:ext cx="3539188" cy="1922961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32"/>
          <p:cNvSpPr/>
          <p:nvPr/>
        </p:nvSpPr>
        <p:spPr>
          <a:xfrm>
            <a:off x="13117336" y="6688410"/>
            <a:ext cx="670500" cy="1026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37625" tIns="137625" rIns="137625" bIns="1376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33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164" name="Google Shape;164;p33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12403800" cy="447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65" name="Google Shape;165;p33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34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59577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168" name="Google Shape;168;p34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5957700" cy="447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 sz="1800"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69" name="Google Shape;169;p34"/>
          <p:cNvSpPr txBox="1">
            <a:spLocks noGrp="1"/>
          </p:cNvSpPr>
          <p:nvPr>
            <p:ph type="body" idx="2"/>
          </p:nvPr>
        </p:nvSpPr>
        <p:spPr>
          <a:xfrm>
            <a:off x="7138238" y="2157099"/>
            <a:ext cx="5957700" cy="447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 sz="1800"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70" name="Google Shape;170;p34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71" name="Google Shape;171;p34"/>
          <p:cNvSpPr txBox="1">
            <a:spLocks noGrp="1"/>
          </p:cNvSpPr>
          <p:nvPr>
            <p:ph type="title" idx="3"/>
          </p:nvPr>
        </p:nvSpPr>
        <p:spPr>
          <a:xfrm>
            <a:off x="7138238" y="667499"/>
            <a:ext cx="59577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slide with three elements">
  <p:cSld name="Comparison slide with three elements"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35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174" name="Google Shape;174;p35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75" name="Google Shape;175;p35"/>
          <p:cNvSpPr txBox="1">
            <a:spLocks noGrp="1"/>
          </p:cNvSpPr>
          <p:nvPr>
            <p:ph type="body" idx="1"/>
          </p:nvPr>
        </p:nvSpPr>
        <p:spPr>
          <a:xfrm>
            <a:off x="683369" y="2143262"/>
            <a:ext cx="12412500" cy="6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76" name="Google Shape;176;p35"/>
          <p:cNvSpPr txBox="1">
            <a:spLocks noGrp="1"/>
          </p:cNvSpPr>
          <p:nvPr>
            <p:ph type="subTitle" idx="2"/>
          </p:nvPr>
        </p:nvSpPr>
        <p:spPr>
          <a:xfrm>
            <a:off x="692077" y="2823023"/>
            <a:ext cx="3898800" cy="680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77" name="Google Shape;177;p35"/>
          <p:cNvSpPr txBox="1">
            <a:spLocks noGrp="1"/>
          </p:cNvSpPr>
          <p:nvPr>
            <p:ph type="body" idx="3"/>
          </p:nvPr>
        </p:nvSpPr>
        <p:spPr>
          <a:xfrm>
            <a:off x="692077" y="3738719"/>
            <a:ext cx="3898800" cy="28896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marL="457200" lvl="0" indent="-4000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700"/>
              <a:buChar char="●"/>
              <a:defRPr sz="1800"/>
            </a:lvl1pPr>
            <a:lvl2pPr marL="914400" lvl="1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2pPr>
            <a:lvl3pPr marL="1371600" lvl="2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3pPr>
            <a:lvl4pPr marL="1828800" lvl="3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4pPr>
            <a:lvl5pPr marL="2286000" lvl="4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7pPr>
            <a:lvl8pPr marL="3657600" lvl="7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8pPr>
            <a:lvl9pPr marL="4114800" lvl="8" indent="-400050" algn="l" rtl="0">
              <a:lnSpc>
                <a:spcPct val="115000"/>
              </a:lnSpc>
              <a:spcBef>
                <a:spcPts val="900"/>
              </a:spcBef>
              <a:spcAft>
                <a:spcPts val="900"/>
              </a:spcAft>
              <a:buSzPts val="2700"/>
              <a:buChar char="–"/>
              <a:defRPr sz="1800"/>
            </a:lvl9pPr>
          </a:lstStyle>
          <a:p>
            <a:endParaRPr/>
          </a:p>
        </p:txBody>
      </p:sp>
      <p:sp>
        <p:nvSpPr>
          <p:cNvPr id="178" name="Google Shape;178;p35"/>
          <p:cNvSpPr txBox="1">
            <a:spLocks noGrp="1"/>
          </p:cNvSpPr>
          <p:nvPr>
            <p:ph type="subTitle" idx="4"/>
          </p:nvPr>
        </p:nvSpPr>
        <p:spPr>
          <a:xfrm>
            <a:off x="4944771" y="2823023"/>
            <a:ext cx="3898800" cy="680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79" name="Google Shape;179;p35"/>
          <p:cNvSpPr txBox="1">
            <a:spLocks noGrp="1"/>
          </p:cNvSpPr>
          <p:nvPr>
            <p:ph type="body" idx="5"/>
          </p:nvPr>
        </p:nvSpPr>
        <p:spPr>
          <a:xfrm>
            <a:off x="4944771" y="3738719"/>
            <a:ext cx="3898800" cy="28896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marL="457200" lvl="0" indent="-4000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700"/>
              <a:buChar char="●"/>
              <a:defRPr sz="1800"/>
            </a:lvl1pPr>
            <a:lvl2pPr marL="914400" lvl="1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2pPr>
            <a:lvl3pPr marL="1371600" lvl="2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3pPr>
            <a:lvl4pPr marL="1828800" lvl="3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4pPr>
            <a:lvl5pPr marL="2286000" lvl="4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7pPr>
            <a:lvl8pPr marL="3657600" lvl="7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8pPr>
            <a:lvl9pPr marL="4114800" lvl="8" indent="-400050" algn="l" rtl="0">
              <a:lnSpc>
                <a:spcPct val="115000"/>
              </a:lnSpc>
              <a:spcBef>
                <a:spcPts val="900"/>
              </a:spcBef>
              <a:spcAft>
                <a:spcPts val="900"/>
              </a:spcAft>
              <a:buSzPts val="2700"/>
              <a:buChar char="–"/>
              <a:defRPr sz="1800"/>
            </a:lvl9pPr>
          </a:lstStyle>
          <a:p>
            <a:endParaRPr/>
          </a:p>
        </p:txBody>
      </p:sp>
      <p:sp>
        <p:nvSpPr>
          <p:cNvPr id="180" name="Google Shape;180;p35"/>
          <p:cNvSpPr txBox="1">
            <a:spLocks noGrp="1"/>
          </p:cNvSpPr>
          <p:nvPr>
            <p:ph type="subTitle" idx="6"/>
          </p:nvPr>
        </p:nvSpPr>
        <p:spPr>
          <a:xfrm>
            <a:off x="9197465" y="2823023"/>
            <a:ext cx="3898800" cy="680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81" name="Google Shape;181;p35"/>
          <p:cNvSpPr txBox="1">
            <a:spLocks noGrp="1"/>
          </p:cNvSpPr>
          <p:nvPr>
            <p:ph type="body" idx="7"/>
          </p:nvPr>
        </p:nvSpPr>
        <p:spPr>
          <a:xfrm>
            <a:off x="9197465" y="3738719"/>
            <a:ext cx="3898800" cy="28896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marL="457200" lvl="0" indent="-4000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700"/>
              <a:buChar char="●"/>
              <a:defRPr sz="1800"/>
            </a:lvl1pPr>
            <a:lvl2pPr marL="914400" lvl="1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2pPr>
            <a:lvl3pPr marL="1371600" lvl="2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3pPr>
            <a:lvl4pPr marL="1828800" lvl="3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4pPr>
            <a:lvl5pPr marL="2286000" lvl="4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7pPr>
            <a:lvl8pPr marL="3657600" lvl="7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8pPr>
            <a:lvl9pPr marL="4114800" lvl="8" indent="-400050" algn="l" rtl="0">
              <a:lnSpc>
                <a:spcPct val="115000"/>
              </a:lnSpc>
              <a:spcBef>
                <a:spcPts val="900"/>
              </a:spcBef>
              <a:spcAft>
                <a:spcPts val="900"/>
              </a:spcAft>
              <a:buSzPts val="2700"/>
              <a:buChar char="–"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Setting tasks"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36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184" name="Google Shape;184;p36"/>
          <p:cNvSpPr txBox="1">
            <a:spLocks noGrp="1"/>
          </p:cNvSpPr>
          <p:nvPr>
            <p:ph type="subTitle" idx="1"/>
          </p:nvPr>
        </p:nvSpPr>
        <p:spPr>
          <a:xfrm>
            <a:off x="692077" y="2157099"/>
            <a:ext cx="4717200" cy="680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85" name="Google Shape;185;p36"/>
          <p:cNvSpPr txBox="1">
            <a:spLocks noGrp="1"/>
          </p:cNvSpPr>
          <p:nvPr>
            <p:ph type="subTitle" idx="2"/>
          </p:nvPr>
        </p:nvSpPr>
        <p:spPr>
          <a:xfrm>
            <a:off x="8377333" y="4006566"/>
            <a:ext cx="4718700" cy="591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86" name="Google Shape;186;p36"/>
          <p:cNvSpPr txBox="1">
            <a:spLocks noGrp="1"/>
          </p:cNvSpPr>
          <p:nvPr>
            <p:ph type="body" idx="3"/>
          </p:nvPr>
        </p:nvSpPr>
        <p:spPr>
          <a:xfrm>
            <a:off x="692077" y="3104931"/>
            <a:ext cx="5957700" cy="7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87" name="Google Shape;187;p36"/>
          <p:cNvSpPr txBox="1">
            <a:spLocks noGrp="1"/>
          </p:cNvSpPr>
          <p:nvPr>
            <p:ph type="subTitle" idx="4"/>
          </p:nvPr>
        </p:nvSpPr>
        <p:spPr>
          <a:xfrm>
            <a:off x="692077" y="4006566"/>
            <a:ext cx="4717200" cy="680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88" name="Google Shape;188;p36"/>
          <p:cNvSpPr txBox="1">
            <a:spLocks noGrp="1"/>
          </p:cNvSpPr>
          <p:nvPr>
            <p:ph type="body" idx="5"/>
          </p:nvPr>
        </p:nvSpPr>
        <p:spPr>
          <a:xfrm>
            <a:off x="692077" y="4954399"/>
            <a:ext cx="5957700" cy="7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89" name="Google Shape;189;p36"/>
          <p:cNvSpPr txBox="1">
            <a:spLocks noGrp="1"/>
          </p:cNvSpPr>
          <p:nvPr>
            <p:ph type="subTitle" idx="6"/>
          </p:nvPr>
        </p:nvSpPr>
        <p:spPr>
          <a:xfrm>
            <a:off x="8377333" y="4766310"/>
            <a:ext cx="4718700" cy="5916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90" name="Google Shape;190;p36"/>
          <p:cNvSpPr txBox="1">
            <a:spLocks noGrp="1"/>
          </p:cNvSpPr>
          <p:nvPr>
            <p:ph type="subTitle" idx="7"/>
          </p:nvPr>
        </p:nvSpPr>
        <p:spPr>
          <a:xfrm>
            <a:off x="8377333" y="5526052"/>
            <a:ext cx="4718700" cy="591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91" name="Google Shape;191;p36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Multiple choice options"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7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194" name="Google Shape;194;p37"/>
          <p:cNvSpPr txBox="1">
            <a:spLocks noGrp="1"/>
          </p:cNvSpPr>
          <p:nvPr>
            <p:ph type="subTitle" idx="1"/>
          </p:nvPr>
        </p:nvSpPr>
        <p:spPr>
          <a:xfrm>
            <a:off x="692077" y="2157099"/>
            <a:ext cx="4717200" cy="680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95" name="Google Shape;195;p37"/>
          <p:cNvSpPr txBox="1">
            <a:spLocks noGrp="1"/>
          </p:cNvSpPr>
          <p:nvPr>
            <p:ph type="body" idx="2"/>
          </p:nvPr>
        </p:nvSpPr>
        <p:spPr>
          <a:xfrm>
            <a:off x="692077" y="3104931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96" name="Google Shape;196;p37"/>
          <p:cNvSpPr txBox="1">
            <a:spLocks noGrp="1"/>
          </p:cNvSpPr>
          <p:nvPr>
            <p:ph type="subTitle" idx="3"/>
          </p:nvPr>
        </p:nvSpPr>
        <p:spPr>
          <a:xfrm>
            <a:off x="7138276" y="2157099"/>
            <a:ext cx="4717200" cy="680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97" name="Google Shape;197;p37"/>
          <p:cNvSpPr txBox="1">
            <a:spLocks noGrp="1"/>
          </p:cNvSpPr>
          <p:nvPr>
            <p:ph type="body" idx="4"/>
          </p:nvPr>
        </p:nvSpPr>
        <p:spPr>
          <a:xfrm>
            <a:off x="7138276" y="3104931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98" name="Google Shape;198;p37"/>
          <p:cNvSpPr txBox="1">
            <a:spLocks noGrp="1"/>
          </p:cNvSpPr>
          <p:nvPr>
            <p:ph type="subTitle" idx="5"/>
          </p:nvPr>
        </p:nvSpPr>
        <p:spPr>
          <a:xfrm>
            <a:off x="692077" y="4428304"/>
            <a:ext cx="4717200" cy="6801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99" name="Google Shape;199;p37"/>
          <p:cNvSpPr txBox="1">
            <a:spLocks noGrp="1"/>
          </p:cNvSpPr>
          <p:nvPr>
            <p:ph type="body" idx="6"/>
          </p:nvPr>
        </p:nvSpPr>
        <p:spPr>
          <a:xfrm>
            <a:off x="692077" y="5376137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200" name="Google Shape;200;p37"/>
          <p:cNvSpPr txBox="1">
            <a:spLocks noGrp="1"/>
          </p:cNvSpPr>
          <p:nvPr>
            <p:ph type="subTitle" idx="7"/>
          </p:nvPr>
        </p:nvSpPr>
        <p:spPr>
          <a:xfrm>
            <a:off x="7138276" y="4428304"/>
            <a:ext cx="4717200" cy="6801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01" name="Google Shape;201;p37"/>
          <p:cNvSpPr txBox="1">
            <a:spLocks noGrp="1"/>
          </p:cNvSpPr>
          <p:nvPr>
            <p:ph type="body" idx="8"/>
          </p:nvPr>
        </p:nvSpPr>
        <p:spPr>
          <a:xfrm>
            <a:off x="7138276" y="5376137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202" name="Google Shape;202;p37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8"/>
          <p:cNvSpPr txBox="1">
            <a:spLocks noGrp="1"/>
          </p:cNvSpPr>
          <p:nvPr>
            <p:ph type="title"/>
          </p:nvPr>
        </p:nvSpPr>
        <p:spPr>
          <a:xfrm>
            <a:off x="692077" y="669561"/>
            <a:ext cx="5957700" cy="122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9pPr>
          </a:lstStyle>
          <a:p>
            <a:endParaRPr/>
          </a:p>
        </p:txBody>
      </p:sp>
      <p:sp>
        <p:nvSpPr>
          <p:cNvPr id="205" name="Google Shape;205;p38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5957700" cy="447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 sz="1800"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206" name="Google Shape;206;p38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39"/>
          <p:cNvSpPr txBox="1">
            <a:spLocks noGrp="1"/>
          </p:cNvSpPr>
          <p:nvPr>
            <p:ph type="body" idx="1"/>
          </p:nvPr>
        </p:nvSpPr>
        <p:spPr>
          <a:xfrm>
            <a:off x="705685" y="6938595"/>
            <a:ext cx="5943900" cy="48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200"/>
            </a:lvl1pPr>
            <a:lvl2pPr marL="914400" lvl="1" indent="-4572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900"/>
              </a:spcBef>
              <a:spcAft>
                <a:spcPts val="5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40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92076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300"/>
              <a:buFont typeface="Montserrat"/>
              <a:buNone/>
              <a:defRPr sz="3300" b="1"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Font typeface="Montserrat Medium"/>
              <a:buNone/>
              <a:defRPr sz="42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Font typeface="Montserrat Medium"/>
              <a:buNone/>
              <a:defRPr sz="42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Font typeface="Montserrat Medium"/>
              <a:buNone/>
              <a:defRPr sz="42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Font typeface="Montserrat Medium"/>
              <a:buNone/>
              <a:defRPr sz="42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Font typeface="Montserrat Medium"/>
              <a:buNone/>
              <a:defRPr sz="42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Font typeface="Montserrat Medium"/>
              <a:buNone/>
              <a:defRPr sz="42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Font typeface="Montserrat Medium"/>
              <a:buNone/>
              <a:defRPr sz="42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Font typeface="Montserrat Medium"/>
              <a:buNone/>
              <a:defRPr sz="42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92076" y="1889177"/>
            <a:ext cx="12403800" cy="473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●"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lvl="1" indent="-38100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36195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ontserrat"/>
              <a:buChar char="–"/>
              <a:defRPr sz="21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lvl="3" indent="-36195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ontserrat"/>
              <a:buChar char="–"/>
              <a:defRPr sz="21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lvl="4" indent="-36195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ontserrat"/>
              <a:buChar char="–"/>
              <a:defRPr sz="21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lvl="5" indent="-36195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ontserrat"/>
              <a:buChar char="–"/>
              <a:defRPr sz="21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lvl="6" indent="-36195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ontserrat"/>
              <a:buChar char="–"/>
              <a:defRPr sz="21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lvl="7" indent="-36195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ontserrat"/>
              <a:buChar char="–"/>
              <a:defRPr sz="21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lvl="8" indent="-36195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Clr>
                <a:schemeClr val="dk2"/>
              </a:buClr>
              <a:buSzPts val="2100"/>
              <a:buFont typeface="Montserrat"/>
              <a:buChar char="–"/>
              <a:defRPr sz="21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9" name="Google Shape;9;p1"/>
          <p:cNvPicPr preferRelativeResize="0"/>
          <p:nvPr/>
        </p:nvPicPr>
        <p:blipFill rotWithShape="1">
          <a:blip r:embed="rId14">
            <a:alphaModFix/>
          </a:blip>
          <a:srcRect l="9"/>
          <a:stretch/>
        </p:blipFill>
        <p:spPr>
          <a:xfrm>
            <a:off x="13124760" y="6754035"/>
            <a:ext cx="336618" cy="62872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436">
          <p15:clr>
            <a:srgbClr val="EA4335"/>
          </p15:clr>
        </p15:guide>
        <p15:guide id="2" pos="8249">
          <p15:clr>
            <a:srgbClr val="EA4335"/>
          </p15:clr>
        </p15:guide>
        <p15:guide id="3" orient="horz" pos="420">
          <p15:clr>
            <a:srgbClr val="EA4335"/>
          </p15:clr>
        </p15:guide>
        <p15:guide id="4" orient="horz" pos="1359">
          <p15:clr>
            <a:srgbClr val="EA4335"/>
          </p15:clr>
        </p15:guide>
        <p15:guide id="5" orient="horz" pos="4175">
          <p15:clr>
            <a:srgbClr val="EA4335"/>
          </p15:clr>
        </p15:guide>
        <p15:guide id="6" orient="horz" pos="4529">
          <p15:clr>
            <a:srgbClr val="EA4335"/>
          </p15:clr>
        </p15:guide>
        <p15:guide id="7" orient="horz" pos="1039">
          <p15:clr>
            <a:srgbClr val="EA4335"/>
          </p15:clr>
        </p15:guide>
        <p15:guide id="8" pos="4189">
          <p15:clr>
            <a:srgbClr val="EA4335"/>
          </p15:clr>
        </p15:guide>
        <p15:guide id="9" pos="4497">
          <p15:clr>
            <a:srgbClr val="EA4335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4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Montserrat"/>
              <a:buNone/>
              <a:defRPr sz="5000" b="1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12403800" cy="447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Montserrat"/>
              <a:buChar char="●"/>
              <a:defRPr sz="3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4572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Montserrat"/>
              <a:buChar char="–"/>
              <a:defRPr sz="3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4318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43180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40005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Montserrat"/>
              <a:buChar char="–"/>
              <a:defRPr sz="27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4000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Montserrat"/>
              <a:buChar char="–"/>
              <a:defRPr sz="27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746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Montserrat"/>
              <a:buChar char="–"/>
              <a:defRPr sz="23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Montserrat"/>
              <a:buChar char="–"/>
              <a:defRPr sz="23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42900" algn="l" rtl="0">
              <a:lnSpc>
                <a:spcPct val="130000"/>
              </a:lnSpc>
              <a:spcBef>
                <a:spcPts val="900"/>
              </a:spcBef>
              <a:spcAft>
                <a:spcPts val="500"/>
              </a:spcAft>
              <a:buClr>
                <a:schemeClr val="dk2"/>
              </a:buClr>
              <a:buSzPts val="1800"/>
              <a:buFont typeface="Montserrat"/>
              <a:buChar char="–"/>
              <a:defRPr sz="1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78" name="Google Shape;78;p14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79" name="Google Shape;79;p14"/>
          <p:cNvPicPr preferRelativeResize="0"/>
          <p:nvPr/>
        </p:nvPicPr>
        <p:blipFill rotWithShape="1">
          <a:blip r:embed="rId15">
            <a:alphaModFix/>
          </a:blip>
          <a:srcRect l="9"/>
          <a:stretch/>
        </p:blipFill>
        <p:spPr>
          <a:xfrm>
            <a:off x="13124760" y="6754035"/>
            <a:ext cx="336618" cy="62872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654">
          <p15:clr>
            <a:srgbClr val="EA4335"/>
          </p15:clr>
        </p15:guide>
        <p15:guide id="2" pos="12374">
          <p15:clr>
            <a:srgbClr val="EA4335"/>
          </p15:clr>
        </p15:guide>
        <p15:guide id="3" orient="horz" pos="631">
          <p15:clr>
            <a:srgbClr val="EA4335"/>
          </p15:clr>
        </p15:guide>
        <p15:guide id="4" orient="horz" pos="2038">
          <p15:clr>
            <a:srgbClr val="EA4335"/>
          </p15:clr>
        </p15:guide>
        <p15:guide id="5" orient="horz" pos="6264">
          <p15:clr>
            <a:srgbClr val="EA4335"/>
          </p15:clr>
        </p15:guide>
        <p15:guide id="6" orient="horz" pos="6793">
          <p15:clr>
            <a:srgbClr val="EA4335"/>
          </p15:clr>
        </p15:guide>
        <p15:guide id="7" orient="horz" pos="1558">
          <p15:clr>
            <a:srgbClr val="EA4335"/>
          </p15:clr>
        </p15:guide>
        <p15:guide id="8" pos="6283">
          <p15:clr>
            <a:srgbClr val="EA4335"/>
          </p15:clr>
        </p15:guide>
        <p15:guide id="9" pos="6745">
          <p15:clr>
            <a:srgbClr val="EA4335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8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Montserrat"/>
              <a:buNone/>
              <a:defRPr sz="5000" b="1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42" name="Google Shape;142;p28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12403800" cy="447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Montserrat"/>
              <a:buChar char="●"/>
              <a:defRPr sz="3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4572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Montserrat"/>
              <a:buChar char="–"/>
              <a:defRPr sz="3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4318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43180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40005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Montserrat"/>
              <a:buChar char="–"/>
              <a:defRPr sz="27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4000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Montserrat"/>
              <a:buChar char="–"/>
              <a:defRPr sz="27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746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Montserrat"/>
              <a:buChar char="–"/>
              <a:defRPr sz="23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Montserrat"/>
              <a:buChar char="–"/>
              <a:defRPr sz="23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42900" algn="l" rtl="0">
              <a:lnSpc>
                <a:spcPct val="130000"/>
              </a:lnSpc>
              <a:spcBef>
                <a:spcPts val="900"/>
              </a:spcBef>
              <a:spcAft>
                <a:spcPts val="500"/>
              </a:spcAft>
              <a:buClr>
                <a:schemeClr val="dk2"/>
              </a:buClr>
              <a:buSzPts val="1800"/>
              <a:buFont typeface="Montserrat"/>
              <a:buChar char="–"/>
              <a:defRPr sz="1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143" name="Google Shape;143;p28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44" name="Google Shape;144;p28"/>
          <p:cNvPicPr preferRelativeResize="0"/>
          <p:nvPr/>
        </p:nvPicPr>
        <p:blipFill rotWithShape="1">
          <a:blip r:embed="rId14">
            <a:alphaModFix/>
          </a:blip>
          <a:srcRect l="9"/>
          <a:stretch/>
        </p:blipFill>
        <p:spPr>
          <a:xfrm>
            <a:off x="13124760" y="6754035"/>
            <a:ext cx="336618" cy="62872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654">
          <p15:clr>
            <a:srgbClr val="EA4335"/>
          </p15:clr>
        </p15:guide>
        <p15:guide id="2" pos="12374">
          <p15:clr>
            <a:srgbClr val="EA4335"/>
          </p15:clr>
        </p15:guide>
        <p15:guide id="3" orient="horz" pos="631">
          <p15:clr>
            <a:srgbClr val="EA4335"/>
          </p15:clr>
        </p15:guide>
        <p15:guide id="4" orient="horz" pos="2038">
          <p15:clr>
            <a:srgbClr val="EA4335"/>
          </p15:clr>
        </p15:guide>
        <p15:guide id="5" orient="horz" pos="6264">
          <p15:clr>
            <a:srgbClr val="EA4335"/>
          </p15:clr>
        </p15:guide>
        <p15:guide id="6" orient="horz" pos="6793">
          <p15:clr>
            <a:srgbClr val="EA4335"/>
          </p15:clr>
        </p15:guide>
        <p15:guide id="7" orient="horz" pos="1558">
          <p15:clr>
            <a:srgbClr val="EA4335"/>
          </p15:clr>
        </p15:guide>
        <p15:guide id="8" pos="6283">
          <p15:clr>
            <a:srgbClr val="EA4335"/>
          </p15:clr>
        </p15:guide>
        <p15:guide id="9" pos="6745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41"/>
          <p:cNvSpPr txBox="1">
            <a:spLocks noGrp="1"/>
          </p:cNvSpPr>
          <p:nvPr>
            <p:ph type="ctrTitle"/>
          </p:nvPr>
        </p:nvSpPr>
        <p:spPr>
          <a:xfrm>
            <a:off x="494098" y="2157100"/>
            <a:ext cx="9480600" cy="27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Montserrat SemiBold"/>
              <a:buNone/>
            </a:pPr>
            <a:r>
              <a:rPr lang="en-GB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Using number bonds when subtracting 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216" name="Google Shape;216;p41"/>
          <p:cNvSpPr txBox="1">
            <a:spLocks noGrp="1"/>
          </p:cNvSpPr>
          <p:nvPr>
            <p:ph type="subTitle" idx="1"/>
          </p:nvPr>
        </p:nvSpPr>
        <p:spPr>
          <a:xfrm>
            <a:off x="692077" y="667499"/>
            <a:ext cx="12403800" cy="118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100"/>
              <a:buNone/>
            </a:pPr>
            <a:r>
              <a:rPr lang="en-GB">
                <a:solidFill>
                  <a:srgbClr val="4B3241"/>
                </a:solidFill>
              </a:rPr>
              <a:t>Mathematics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217" name="Google Shape;217;p41"/>
          <p:cNvSpPr txBox="1">
            <a:spLocks noGrp="1"/>
          </p:cNvSpPr>
          <p:nvPr>
            <p:ph type="subTitle" idx="2"/>
          </p:nvPr>
        </p:nvSpPr>
        <p:spPr>
          <a:xfrm>
            <a:off x="692077" y="6157854"/>
            <a:ext cx="5957700" cy="92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en-GB">
                <a:solidFill>
                  <a:srgbClr val="4B3241"/>
                </a:solidFill>
              </a:rPr>
              <a:t>Mrs Bramble and Miss Charlton </a:t>
            </a:r>
            <a:endParaRPr>
              <a:solidFill>
                <a:srgbClr val="4B324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42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Medium"/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  <p:sp>
        <p:nvSpPr>
          <p:cNvPr id="223" name="Google Shape;223;p42"/>
          <p:cNvSpPr/>
          <p:nvPr/>
        </p:nvSpPr>
        <p:spPr>
          <a:xfrm>
            <a:off x="450408" y="255248"/>
            <a:ext cx="6682200" cy="99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Lesson agenda</a:t>
            </a:r>
            <a:endParaRPr sz="1600">
              <a:solidFill>
                <a:schemeClr val="dk2"/>
              </a:solidFill>
            </a:endParaRPr>
          </a:p>
        </p:txBody>
      </p:sp>
      <p:sp>
        <p:nvSpPr>
          <p:cNvPr id="224" name="Google Shape;224;p42"/>
          <p:cNvSpPr txBox="1"/>
          <p:nvPr/>
        </p:nvSpPr>
        <p:spPr>
          <a:xfrm>
            <a:off x="672045" y="2789669"/>
            <a:ext cx="9152100" cy="1123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37625" tIns="137625" rIns="137625" bIns="137625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To predict the answers of the </a:t>
            </a:r>
            <a:endParaRPr sz="30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subtraction calculations</a:t>
            </a:r>
            <a:endParaRPr sz="30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5" name="Google Shape;225;p42"/>
          <p:cNvSpPr txBox="1"/>
          <p:nvPr/>
        </p:nvSpPr>
        <p:spPr>
          <a:xfrm>
            <a:off x="672045" y="5688062"/>
            <a:ext cx="9152100" cy="833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37625" tIns="137625" rIns="137625" bIns="137625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End of Lesson Quiz </a:t>
            </a:r>
            <a:endParaRPr sz="33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226" name="Google Shape;226;p42"/>
          <p:cNvCxnSpPr/>
          <p:nvPr/>
        </p:nvCxnSpPr>
        <p:spPr>
          <a:xfrm>
            <a:off x="3952628" y="2151090"/>
            <a:ext cx="0" cy="6447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7" name="Google Shape;227;p42"/>
          <p:cNvCxnSpPr/>
          <p:nvPr/>
        </p:nvCxnSpPr>
        <p:spPr>
          <a:xfrm>
            <a:off x="5705295" y="3913469"/>
            <a:ext cx="0" cy="4707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8" name="Google Shape;228;p42"/>
          <p:cNvCxnSpPr/>
          <p:nvPr/>
        </p:nvCxnSpPr>
        <p:spPr>
          <a:xfrm>
            <a:off x="4028941" y="5113952"/>
            <a:ext cx="0" cy="6042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229" name="Google Shape;229;p42"/>
          <p:cNvSpPr txBox="1"/>
          <p:nvPr/>
        </p:nvSpPr>
        <p:spPr>
          <a:xfrm>
            <a:off x="671932" y="1601307"/>
            <a:ext cx="9152100" cy="833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37625" tIns="137625" rIns="137625" bIns="137625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To use the part,whole model for subtraction</a:t>
            </a:r>
            <a:endParaRPr sz="3000" b="1" i="0" u="none" strike="noStrike" cap="non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30" name="Google Shape;230;p42"/>
          <p:cNvSpPr txBox="1"/>
          <p:nvPr/>
        </p:nvSpPr>
        <p:spPr>
          <a:xfrm>
            <a:off x="672045" y="4384094"/>
            <a:ext cx="9152100" cy="8334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37625" tIns="137625" rIns="137625" bIns="137625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 </a:t>
            </a:r>
            <a:endParaRPr sz="33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43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Medium"/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  <p:sp>
        <p:nvSpPr>
          <p:cNvPr id="236" name="Google Shape;236;p43"/>
          <p:cNvSpPr/>
          <p:nvPr/>
        </p:nvSpPr>
        <p:spPr>
          <a:xfrm>
            <a:off x="450411" y="255248"/>
            <a:ext cx="5277600" cy="99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You will need…</a:t>
            </a:r>
            <a:endParaRPr sz="1600">
              <a:solidFill>
                <a:schemeClr val="dk2"/>
              </a:solidFill>
            </a:endParaRPr>
          </a:p>
        </p:txBody>
      </p:sp>
      <p:sp>
        <p:nvSpPr>
          <p:cNvPr id="237" name="Google Shape;237;p43"/>
          <p:cNvSpPr txBox="1"/>
          <p:nvPr/>
        </p:nvSpPr>
        <p:spPr>
          <a:xfrm>
            <a:off x="234750" y="2583225"/>
            <a:ext cx="2869800" cy="6801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37625" tIns="135475" rIns="137625" bIns="1376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Item 1</a:t>
            </a:r>
            <a:endParaRPr sz="1600"/>
          </a:p>
        </p:txBody>
      </p:sp>
      <p:sp>
        <p:nvSpPr>
          <p:cNvPr id="238" name="Google Shape;238;p43"/>
          <p:cNvSpPr txBox="1"/>
          <p:nvPr/>
        </p:nvSpPr>
        <p:spPr>
          <a:xfrm>
            <a:off x="3644352" y="2583225"/>
            <a:ext cx="2869800" cy="6801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37625" tIns="135475" rIns="137625" bIns="1376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Item 2</a:t>
            </a:r>
            <a:endParaRPr sz="1600"/>
          </a:p>
        </p:txBody>
      </p:sp>
      <p:sp>
        <p:nvSpPr>
          <p:cNvPr id="239" name="Google Shape;239;p43"/>
          <p:cNvSpPr txBox="1"/>
          <p:nvPr/>
        </p:nvSpPr>
        <p:spPr>
          <a:xfrm>
            <a:off x="-47518" y="3198185"/>
            <a:ext cx="3244200" cy="9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103225" rIns="103225" bIns="1032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Pencil </a:t>
            </a:r>
            <a:endParaRPr sz="4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40" name="Google Shape;240;p43"/>
          <p:cNvSpPr txBox="1"/>
          <p:nvPr/>
        </p:nvSpPr>
        <p:spPr>
          <a:xfrm>
            <a:off x="3519342" y="3198273"/>
            <a:ext cx="3244200" cy="9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103225" rIns="103225" bIns="1032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Paper</a:t>
            </a:r>
            <a:endParaRPr sz="4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41" name="Google Shape;241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3762" y="3938516"/>
            <a:ext cx="1826388" cy="17752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04450" y="3938525"/>
            <a:ext cx="1826375" cy="2736425"/>
          </a:xfrm>
          <a:prstGeom prst="rect">
            <a:avLst/>
          </a:prstGeom>
          <a:noFill/>
          <a:ln>
            <a:noFill/>
          </a:ln>
        </p:spPr>
      </p:pic>
      <p:sp>
        <p:nvSpPr>
          <p:cNvPr id="243" name="Google Shape;243;p43"/>
          <p:cNvSpPr txBox="1"/>
          <p:nvPr/>
        </p:nvSpPr>
        <p:spPr>
          <a:xfrm>
            <a:off x="1680627" y="5531500"/>
            <a:ext cx="849600" cy="40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/>
              <a:t>Source: Free SVG</a:t>
            </a:r>
            <a:endParaRPr sz="1000"/>
          </a:p>
        </p:txBody>
      </p:sp>
      <p:sp>
        <p:nvSpPr>
          <p:cNvPr id="244" name="Google Shape;244;p43"/>
          <p:cNvSpPr txBox="1"/>
          <p:nvPr/>
        </p:nvSpPr>
        <p:spPr>
          <a:xfrm>
            <a:off x="5900719" y="6179850"/>
            <a:ext cx="1085700" cy="40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/>
              <a:t>Source: Free SVG</a:t>
            </a:r>
            <a:endParaRPr sz="1000"/>
          </a:p>
        </p:txBody>
      </p:sp>
      <p:sp>
        <p:nvSpPr>
          <p:cNvPr id="245" name="Google Shape;245;p43"/>
          <p:cNvSpPr txBox="1"/>
          <p:nvPr/>
        </p:nvSpPr>
        <p:spPr>
          <a:xfrm>
            <a:off x="7271400" y="2583225"/>
            <a:ext cx="2869800" cy="6801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37625" tIns="135475" rIns="137625" bIns="1376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Item </a:t>
            </a:r>
            <a:r>
              <a:rPr lang="en-GB" sz="26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3</a:t>
            </a:r>
            <a:endParaRPr sz="1600"/>
          </a:p>
        </p:txBody>
      </p:sp>
      <p:sp>
        <p:nvSpPr>
          <p:cNvPr id="246" name="Google Shape;246;p43"/>
          <p:cNvSpPr txBox="1"/>
          <p:nvPr/>
        </p:nvSpPr>
        <p:spPr>
          <a:xfrm>
            <a:off x="7010018" y="3209410"/>
            <a:ext cx="3862200" cy="149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103225" rIns="103225" bIns="1032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Part, whole model   </a:t>
            </a:r>
            <a:endParaRPr sz="4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47" name="Google Shape;247;p4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740741" y="4550698"/>
            <a:ext cx="2655314" cy="22421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44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Medium"/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  <p:sp>
        <p:nvSpPr>
          <p:cNvPr id="253" name="Google Shape;253;p44"/>
          <p:cNvSpPr/>
          <p:nvPr/>
        </p:nvSpPr>
        <p:spPr>
          <a:xfrm>
            <a:off x="190125" y="255250"/>
            <a:ext cx="9575100" cy="1069800"/>
          </a:xfrm>
          <a:prstGeom prst="rect">
            <a:avLst/>
          </a:prstGeom>
          <a:solidFill>
            <a:srgbClr val="8E7CC3"/>
          </a:solidFill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Which strategy would you use?</a:t>
            </a:r>
            <a:endParaRPr sz="1000" b="1">
              <a:solidFill>
                <a:srgbClr val="FFFFFF"/>
              </a:solidFill>
            </a:endParaRPr>
          </a:p>
        </p:txBody>
      </p:sp>
      <p:pic>
        <p:nvPicPr>
          <p:cNvPr id="254" name="Google Shape;254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4206" y="3468163"/>
            <a:ext cx="10672139" cy="3171640"/>
          </a:xfrm>
          <a:prstGeom prst="rect">
            <a:avLst/>
          </a:prstGeom>
          <a:noFill/>
          <a:ln>
            <a:noFill/>
          </a:ln>
        </p:spPr>
      </p:pic>
      <p:sp>
        <p:nvSpPr>
          <p:cNvPr id="255" name="Google Shape;255;p44"/>
          <p:cNvSpPr txBox="1"/>
          <p:nvPr/>
        </p:nvSpPr>
        <p:spPr>
          <a:xfrm>
            <a:off x="190125" y="1759875"/>
            <a:ext cx="2579700" cy="930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‘Make ten’ </a:t>
            </a:r>
            <a:endParaRPr sz="35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56" name="Google Shape;256;p44"/>
          <p:cNvSpPr txBox="1"/>
          <p:nvPr/>
        </p:nvSpPr>
        <p:spPr>
          <a:xfrm>
            <a:off x="3279200" y="1759875"/>
            <a:ext cx="2373900" cy="930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Count on</a:t>
            </a:r>
            <a:endParaRPr sz="35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57" name="Google Shape;257;p44"/>
          <p:cNvSpPr txBox="1"/>
          <p:nvPr/>
        </p:nvSpPr>
        <p:spPr>
          <a:xfrm>
            <a:off x="6052725" y="1759875"/>
            <a:ext cx="3712500" cy="930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Number bonds</a:t>
            </a:r>
            <a:endParaRPr sz="35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45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Medium"/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  <p:pic>
        <p:nvPicPr>
          <p:cNvPr id="263" name="Google Shape;263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51460" y="853989"/>
            <a:ext cx="4955729" cy="4184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4" name="Google Shape;264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1796" y="4929950"/>
            <a:ext cx="5808261" cy="17218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65" name="Google Shape;265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885122" y="4929950"/>
            <a:ext cx="5808261" cy="1721862"/>
          </a:xfrm>
          <a:prstGeom prst="rect">
            <a:avLst/>
          </a:prstGeom>
          <a:noFill/>
          <a:ln>
            <a:noFill/>
          </a:ln>
        </p:spPr>
      </p:pic>
      <p:sp>
        <p:nvSpPr>
          <p:cNvPr id="266" name="Google Shape;266;p45"/>
          <p:cNvSpPr txBox="1"/>
          <p:nvPr/>
        </p:nvSpPr>
        <p:spPr>
          <a:xfrm>
            <a:off x="361625" y="2074170"/>
            <a:ext cx="4304400" cy="1346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If I know,  then I know… </a:t>
            </a:r>
            <a:endParaRPr sz="38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67" name="Google Shape;267;p45"/>
          <p:cNvSpPr txBox="1"/>
          <p:nvPr/>
        </p:nvSpPr>
        <p:spPr>
          <a:xfrm>
            <a:off x="5242216" y="2147888"/>
            <a:ext cx="1891500" cy="180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300">
                <a:latin typeface="Montserrat"/>
                <a:ea typeface="Montserrat"/>
                <a:cs typeface="Montserrat"/>
                <a:sym typeface="Montserrat"/>
              </a:rPr>
              <a:t>6</a:t>
            </a:r>
            <a:endParaRPr sz="11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68" name="Google Shape;268;p45"/>
          <p:cNvSpPr txBox="1"/>
          <p:nvPr/>
        </p:nvSpPr>
        <p:spPr>
          <a:xfrm>
            <a:off x="7835156" y="853989"/>
            <a:ext cx="1891500" cy="180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300">
                <a:latin typeface="Montserrat"/>
                <a:ea typeface="Montserrat"/>
                <a:cs typeface="Montserrat"/>
                <a:sym typeface="Montserrat"/>
              </a:rPr>
              <a:t>2</a:t>
            </a:r>
            <a:endParaRPr sz="11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69" name="Google Shape;269;p45"/>
          <p:cNvSpPr txBox="1"/>
          <p:nvPr/>
        </p:nvSpPr>
        <p:spPr>
          <a:xfrm>
            <a:off x="7758956" y="3082469"/>
            <a:ext cx="1891500" cy="180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300">
                <a:latin typeface="Montserrat"/>
                <a:ea typeface="Montserrat"/>
                <a:cs typeface="Montserrat"/>
                <a:sym typeface="Montserrat"/>
              </a:rPr>
              <a:t>4</a:t>
            </a:r>
            <a:endParaRPr sz="11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0" name="Google Shape;270;p45"/>
          <p:cNvSpPr txBox="1"/>
          <p:nvPr/>
        </p:nvSpPr>
        <p:spPr>
          <a:xfrm>
            <a:off x="5258767" y="5371505"/>
            <a:ext cx="870000" cy="8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300">
                <a:latin typeface="Montserrat"/>
                <a:ea typeface="Montserrat"/>
                <a:cs typeface="Montserrat"/>
                <a:sym typeface="Montserrat"/>
              </a:rPr>
              <a:t>6</a:t>
            </a:r>
            <a:endParaRPr sz="5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1" name="Google Shape;271;p45"/>
          <p:cNvSpPr txBox="1"/>
          <p:nvPr/>
        </p:nvSpPr>
        <p:spPr>
          <a:xfrm>
            <a:off x="11502591" y="5371505"/>
            <a:ext cx="870000" cy="8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300">
                <a:latin typeface="Montserrat"/>
                <a:ea typeface="Montserrat"/>
                <a:cs typeface="Montserrat"/>
                <a:sym typeface="Montserrat"/>
              </a:rPr>
              <a:t>6</a:t>
            </a:r>
            <a:endParaRPr sz="5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2" name="Google Shape;272;p45"/>
          <p:cNvSpPr txBox="1"/>
          <p:nvPr/>
        </p:nvSpPr>
        <p:spPr>
          <a:xfrm>
            <a:off x="907627" y="5371505"/>
            <a:ext cx="870000" cy="8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300">
                <a:latin typeface="Montserrat"/>
                <a:ea typeface="Montserrat"/>
                <a:cs typeface="Montserrat"/>
                <a:sym typeface="Montserrat"/>
              </a:rPr>
              <a:t>2</a:t>
            </a:r>
            <a:endParaRPr sz="5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3" name="Google Shape;273;p45"/>
          <p:cNvSpPr txBox="1"/>
          <p:nvPr/>
        </p:nvSpPr>
        <p:spPr>
          <a:xfrm>
            <a:off x="3029300" y="5371505"/>
            <a:ext cx="870000" cy="8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300">
                <a:latin typeface="Montserrat"/>
                <a:ea typeface="Montserrat"/>
                <a:cs typeface="Montserrat"/>
                <a:sym typeface="Montserrat"/>
              </a:rPr>
              <a:t>4</a:t>
            </a:r>
            <a:endParaRPr sz="5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4" name="Google Shape;274;p45"/>
          <p:cNvSpPr txBox="1"/>
          <p:nvPr/>
        </p:nvSpPr>
        <p:spPr>
          <a:xfrm>
            <a:off x="7099599" y="5371505"/>
            <a:ext cx="870000" cy="8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300">
                <a:latin typeface="Montserrat"/>
                <a:ea typeface="Montserrat"/>
                <a:cs typeface="Montserrat"/>
                <a:sym typeface="Montserrat"/>
              </a:rPr>
              <a:t>4</a:t>
            </a:r>
            <a:endParaRPr sz="5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5" name="Google Shape;275;p45"/>
          <p:cNvSpPr txBox="1"/>
          <p:nvPr/>
        </p:nvSpPr>
        <p:spPr>
          <a:xfrm>
            <a:off x="9301095" y="5371505"/>
            <a:ext cx="870000" cy="8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300">
                <a:latin typeface="Montserrat"/>
                <a:ea typeface="Montserrat"/>
                <a:cs typeface="Montserrat"/>
                <a:sym typeface="Montserrat"/>
              </a:rPr>
              <a:t>2</a:t>
            </a:r>
            <a:endParaRPr sz="5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6" name="Google Shape;276;p45"/>
          <p:cNvSpPr/>
          <p:nvPr/>
        </p:nvSpPr>
        <p:spPr>
          <a:xfrm>
            <a:off x="280163" y="123537"/>
            <a:ext cx="6151200" cy="99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New Learning</a:t>
            </a:r>
            <a:endParaRPr sz="1600">
              <a:solidFill>
                <a:schemeClr val="dk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46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Medium"/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  <p:pic>
        <p:nvPicPr>
          <p:cNvPr id="282" name="Google Shape;282;p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46660" y="930189"/>
            <a:ext cx="4955729" cy="4184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3" name="Google Shape;283;p4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1796" y="4929950"/>
            <a:ext cx="5808261" cy="17218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84" name="Google Shape;284;p4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885132" y="4929950"/>
            <a:ext cx="5808261" cy="1721862"/>
          </a:xfrm>
          <a:prstGeom prst="rect">
            <a:avLst/>
          </a:prstGeom>
          <a:noFill/>
          <a:ln>
            <a:noFill/>
          </a:ln>
        </p:spPr>
      </p:pic>
      <p:sp>
        <p:nvSpPr>
          <p:cNvPr id="285" name="Google Shape;285;p46"/>
          <p:cNvSpPr txBox="1"/>
          <p:nvPr/>
        </p:nvSpPr>
        <p:spPr>
          <a:xfrm>
            <a:off x="290450" y="748425"/>
            <a:ext cx="4710300" cy="1296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If I know,  then I know… </a:t>
            </a:r>
            <a:endParaRPr sz="38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86" name="Google Shape;286;p46"/>
          <p:cNvSpPr txBox="1"/>
          <p:nvPr/>
        </p:nvSpPr>
        <p:spPr>
          <a:xfrm>
            <a:off x="4937416" y="2224088"/>
            <a:ext cx="1891500" cy="180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300">
                <a:latin typeface="Montserrat"/>
                <a:ea typeface="Montserrat"/>
                <a:cs typeface="Montserrat"/>
                <a:sym typeface="Montserrat"/>
              </a:rPr>
              <a:t>7</a:t>
            </a:r>
            <a:endParaRPr sz="11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87" name="Google Shape;287;p46"/>
          <p:cNvSpPr txBox="1"/>
          <p:nvPr/>
        </p:nvSpPr>
        <p:spPr>
          <a:xfrm>
            <a:off x="7606556" y="930189"/>
            <a:ext cx="1891500" cy="180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300">
                <a:latin typeface="Montserrat"/>
                <a:ea typeface="Montserrat"/>
                <a:cs typeface="Montserrat"/>
                <a:sym typeface="Montserrat"/>
              </a:rPr>
              <a:t>3</a:t>
            </a:r>
            <a:endParaRPr sz="11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88" name="Google Shape;288;p46"/>
          <p:cNvSpPr txBox="1"/>
          <p:nvPr/>
        </p:nvSpPr>
        <p:spPr>
          <a:xfrm>
            <a:off x="7454156" y="3082469"/>
            <a:ext cx="1891500" cy="180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300">
                <a:latin typeface="Montserrat"/>
                <a:ea typeface="Montserrat"/>
                <a:cs typeface="Montserrat"/>
                <a:sym typeface="Montserrat"/>
              </a:rPr>
              <a:t>4</a:t>
            </a:r>
            <a:endParaRPr sz="11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89" name="Google Shape;289;p46"/>
          <p:cNvSpPr txBox="1"/>
          <p:nvPr/>
        </p:nvSpPr>
        <p:spPr>
          <a:xfrm>
            <a:off x="5258767" y="5371505"/>
            <a:ext cx="870000" cy="8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300">
                <a:latin typeface="Montserrat"/>
                <a:ea typeface="Montserrat"/>
                <a:cs typeface="Montserrat"/>
                <a:sym typeface="Montserrat"/>
              </a:rPr>
              <a:t>7</a:t>
            </a:r>
            <a:endParaRPr sz="5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90" name="Google Shape;290;p46"/>
          <p:cNvSpPr txBox="1"/>
          <p:nvPr/>
        </p:nvSpPr>
        <p:spPr>
          <a:xfrm>
            <a:off x="11502591" y="5371505"/>
            <a:ext cx="870000" cy="8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300">
                <a:latin typeface="Montserrat"/>
                <a:ea typeface="Montserrat"/>
                <a:cs typeface="Montserrat"/>
                <a:sym typeface="Montserrat"/>
              </a:rPr>
              <a:t>7</a:t>
            </a:r>
            <a:endParaRPr sz="5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91" name="Google Shape;291;p46"/>
          <p:cNvSpPr txBox="1"/>
          <p:nvPr/>
        </p:nvSpPr>
        <p:spPr>
          <a:xfrm>
            <a:off x="907627" y="5371505"/>
            <a:ext cx="870000" cy="8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300">
                <a:latin typeface="Montserrat"/>
                <a:ea typeface="Montserrat"/>
                <a:cs typeface="Montserrat"/>
                <a:sym typeface="Montserrat"/>
              </a:rPr>
              <a:t>3</a:t>
            </a:r>
            <a:endParaRPr sz="5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92" name="Google Shape;292;p46"/>
          <p:cNvSpPr txBox="1"/>
          <p:nvPr/>
        </p:nvSpPr>
        <p:spPr>
          <a:xfrm>
            <a:off x="3029300" y="5371505"/>
            <a:ext cx="870000" cy="8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300">
                <a:latin typeface="Montserrat"/>
                <a:ea typeface="Montserrat"/>
                <a:cs typeface="Montserrat"/>
                <a:sym typeface="Montserrat"/>
              </a:rPr>
              <a:t>4</a:t>
            </a:r>
            <a:endParaRPr sz="5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93" name="Google Shape;293;p46"/>
          <p:cNvSpPr txBox="1"/>
          <p:nvPr/>
        </p:nvSpPr>
        <p:spPr>
          <a:xfrm>
            <a:off x="7099599" y="5371505"/>
            <a:ext cx="870000" cy="8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300">
                <a:latin typeface="Montserrat"/>
                <a:ea typeface="Montserrat"/>
                <a:cs typeface="Montserrat"/>
                <a:sym typeface="Montserrat"/>
              </a:rPr>
              <a:t>4</a:t>
            </a:r>
            <a:endParaRPr sz="5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94" name="Google Shape;294;p46"/>
          <p:cNvSpPr txBox="1"/>
          <p:nvPr/>
        </p:nvSpPr>
        <p:spPr>
          <a:xfrm>
            <a:off x="9301095" y="5371505"/>
            <a:ext cx="870000" cy="8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300">
                <a:latin typeface="Montserrat"/>
                <a:ea typeface="Montserrat"/>
                <a:cs typeface="Montserrat"/>
                <a:sym typeface="Montserrat"/>
              </a:rPr>
              <a:t>3</a:t>
            </a:r>
            <a:endParaRPr sz="53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47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Medium"/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  <p:sp>
        <p:nvSpPr>
          <p:cNvPr id="300" name="Google Shape;300;p47"/>
          <p:cNvSpPr/>
          <p:nvPr/>
        </p:nvSpPr>
        <p:spPr>
          <a:xfrm>
            <a:off x="450421" y="255248"/>
            <a:ext cx="6151200" cy="99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New Learning</a:t>
            </a:r>
            <a:endParaRPr sz="1600">
              <a:solidFill>
                <a:schemeClr val="dk2"/>
              </a:solidFill>
            </a:endParaRPr>
          </a:p>
        </p:txBody>
      </p:sp>
      <p:pic>
        <p:nvPicPr>
          <p:cNvPr id="301" name="Google Shape;301;p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0421" y="1931662"/>
            <a:ext cx="6571866" cy="3400226"/>
          </a:xfrm>
          <a:prstGeom prst="rect">
            <a:avLst/>
          </a:prstGeom>
          <a:noFill/>
          <a:ln>
            <a:noFill/>
          </a:ln>
        </p:spPr>
      </p:pic>
      <p:pic>
        <p:nvPicPr>
          <p:cNvPr id="302" name="Google Shape;302;p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17024" y="3471876"/>
            <a:ext cx="4542112" cy="383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Google Shape;303;p47"/>
          <p:cNvSpPr txBox="1"/>
          <p:nvPr/>
        </p:nvSpPr>
        <p:spPr>
          <a:xfrm>
            <a:off x="8055373" y="4460985"/>
            <a:ext cx="1891500" cy="180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300">
                <a:latin typeface="Montserrat"/>
                <a:ea typeface="Montserrat"/>
                <a:cs typeface="Montserrat"/>
                <a:sym typeface="Montserrat"/>
              </a:rPr>
              <a:t>7</a:t>
            </a:r>
            <a:endParaRPr sz="11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04" name="Google Shape;304;p47"/>
          <p:cNvSpPr txBox="1"/>
          <p:nvPr/>
        </p:nvSpPr>
        <p:spPr>
          <a:xfrm>
            <a:off x="10572113" y="3395685"/>
            <a:ext cx="1891500" cy="180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300">
                <a:latin typeface="Montserrat"/>
                <a:ea typeface="Montserrat"/>
                <a:cs typeface="Montserrat"/>
                <a:sym typeface="Montserrat"/>
              </a:rPr>
              <a:t>2</a:t>
            </a:r>
            <a:endParaRPr sz="11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05" name="Google Shape;305;p47"/>
          <p:cNvSpPr txBox="1"/>
          <p:nvPr/>
        </p:nvSpPr>
        <p:spPr>
          <a:xfrm>
            <a:off x="10495913" y="5395566"/>
            <a:ext cx="1891500" cy="180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300">
                <a:latin typeface="Montserrat"/>
                <a:ea typeface="Montserrat"/>
                <a:cs typeface="Montserrat"/>
                <a:sym typeface="Montserrat"/>
              </a:rPr>
              <a:t>5</a:t>
            </a:r>
            <a:endParaRPr sz="11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06" name="Google Shape;306;p47"/>
          <p:cNvSpPr txBox="1"/>
          <p:nvPr/>
        </p:nvSpPr>
        <p:spPr>
          <a:xfrm>
            <a:off x="5846291" y="2354019"/>
            <a:ext cx="870000" cy="8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300">
                <a:latin typeface="Montserrat"/>
                <a:ea typeface="Montserrat"/>
                <a:cs typeface="Montserrat"/>
                <a:sym typeface="Montserrat"/>
              </a:rPr>
              <a:t>7</a:t>
            </a:r>
            <a:endParaRPr sz="5300"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307" name="Google Shape;307;p47"/>
          <p:cNvGrpSpPr/>
          <p:nvPr/>
        </p:nvGrpSpPr>
        <p:grpSpPr>
          <a:xfrm>
            <a:off x="7955649" y="304810"/>
            <a:ext cx="1491041" cy="1676483"/>
            <a:chOff x="7446925" y="1386800"/>
            <a:chExt cx="1158900" cy="1215900"/>
          </a:xfrm>
        </p:grpSpPr>
        <p:sp>
          <p:nvSpPr>
            <p:cNvPr id="308" name="Google Shape;308;p47"/>
            <p:cNvSpPr/>
            <p:nvPr/>
          </p:nvSpPr>
          <p:spPr>
            <a:xfrm>
              <a:off x="7446925" y="1386800"/>
              <a:ext cx="1158900" cy="1215900"/>
            </a:xfrm>
            <a:prstGeom prst="rect">
              <a:avLst/>
            </a:prstGeom>
            <a:solidFill>
              <a:srgbClr val="00468C"/>
            </a:solidFill>
            <a:ln w="9525" cap="flat" cmpd="sng">
              <a:solidFill>
                <a:srgbClr val="43434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77700" tIns="77700" rIns="77700" bIns="777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309" name="Google Shape;309;p47" descr="A picture containing table&#10;&#10;Description automatically generated"/>
            <p:cNvPicPr preferRelativeResize="0"/>
            <p:nvPr/>
          </p:nvPicPr>
          <p:blipFill rotWithShape="1">
            <a:blip r:embed="rId5">
              <a:alphaModFix/>
            </a:blip>
            <a:srcRect b="20019"/>
            <a:stretch/>
          </p:blipFill>
          <p:spPr>
            <a:xfrm>
              <a:off x="7630975" y="1489297"/>
              <a:ext cx="786875" cy="111332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10" name="Google Shape;310;p47"/>
          <p:cNvSpPr txBox="1"/>
          <p:nvPr/>
        </p:nvSpPr>
        <p:spPr>
          <a:xfrm>
            <a:off x="799852" y="2354019"/>
            <a:ext cx="870000" cy="8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300">
                <a:latin typeface="Montserrat"/>
                <a:ea typeface="Montserrat"/>
                <a:cs typeface="Montserrat"/>
                <a:sym typeface="Montserrat"/>
              </a:rPr>
              <a:t>5</a:t>
            </a:r>
            <a:endParaRPr sz="5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11" name="Google Shape;311;p47"/>
          <p:cNvSpPr txBox="1"/>
          <p:nvPr/>
        </p:nvSpPr>
        <p:spPr>
          <a:xfrm>
            <a:off x="3323072" y="2354019"/>
            <a:ext cx="870000" cy="8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300">
                <a:latin typeface="Montserrat"/>
                <a:ea typeface="Montserrat"/>
                <a:cs typeface="Montserrat"/>
                <a:sym typeface="Montserrat"/>
              </a:rPr>
              <a:t>2</a:t>
            </a:r>
            <a:endParaRPr sz="5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12" name="Google Shape;312;p47"/>
          <p:cNvSpPr txBox="1"/>
          <p:nvPr/>
        </p:nvSpPr>
        <p:spPr>
          <a:xfrm>
            <a:off x="799852" y="4207198"/>
            <a:ext cx="870000" cy="8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300">
                <a:latin typeface="Montserrat"/>
                <a:ea typeface="Montserrat"/>
                <a:cs typeface="Montserrat"/>
                <a:sym typeface="Montserrat"/>
              </a:rPr>
              <a:t>7</a:t>
            </a:r>
            <a:endParaRPr sz="5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13" name="Google Shape;313;p47"/>
          <p:cNvSpPr txBox="1"/>
          <p:nvPr/>
        </p:nvSpPr>
        <p:spPr>
          <a:xfrm>
            <a:off x="3318736" y="4113248"/>
            <a:ext cx="870000" cy="8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300">
                <a:latin typeface="Montserrat"/>
                <a:ea typeface="Montserrat"/>
                <a:cs typeface="Montserrat"/>
                <a:sym typeface="Montserrat"/>
              </a:rPr>
              <a:t>5</a:t>
            </a:r>
            <a:endParaRPr sz="5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14" name="Google Shape;314;p47"/>
          <p:cNvSpPr txBox="1"/>
          <p:nvPr/>
        </p:nvSpPr>
        <p:spPr>
          <a:xfrm>
            <a:off x="5800282" y="4113248"/>
            <a:ext cx="870000" cy="8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300">
                <a:latin typeface="Montserrat"/>
                <a:ea typeface="Montserrat"/>
                <a:cs typeface="Montserrat"/>
                <a:sym typeface="Montserrat"/>
              </a:rPr>
              <a:t>2</a:t>
            </a:r>
            <a:endParaRPr sz="53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48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Medium"/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  <p:sp>
        <p:nvSpPr>
          <p:cNvPr id="320" name="Google Shape;320;p48"/>
          <p:cNvSpPr/>
          <p:nvPr/>
        </p:nvSpPr>
        <p:spPr>
          <a:xfrm>
            <a:off x="268999" y="255248"/>
            <a:ext cx="13677300" cy="9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/>
          </a:p>
        </p:txBody>
      </p:sp>
      <p:sp>
        <p:nvSpPr>
          <p:cNvPr id="321" name="Google Shape;321;p48"/>
          <p:cNvSpPr/>
          <p:nvPr/>
        </p:nvSpPr>
        <p:spPr>
          <a:xfrm>
            <a:off x="269014" y="116243"/>
            <a:ext cx="6574500" cy="99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Develop Learning</a:t>
            </a:r>
            <a:endParaRPr sz="1600">
              <a:solidFill>
                <a:schemeClr val="dk2"/>
              </a:solidFill>
            </a:endParaRPr>
          </a:p>
        </p:txBody>
      </p:sp>
      <p:pic>
        <p:nvPicPr>
          <p:cNvPr id="322" name="Google Shape;322;p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8125" y="1216026"/>
            <a:ext cx="4851071" cy="3943526"/>
          </a:xfrm>
          <a:prstGeom prst="rect">
            <a:avLst/>
          </a:prstGeom>
          <a:noFill/>
          <a:ln>
            <a:noFill/>
          </a:ln>
        </p:spPr>
      </p:pic>
      <p:sp>
        <p:nvSpPr>
          <p:cNvPr id="323" name="Google Shape;323;p48"/>
          <p:cNvSpPr txBox="1"/>
          <p:nvPr/>
        </p:nvSpPr>
        <p:spPr>
          <a:xfrm>
            <a:off x="524017" y="2242718"/>
            <a:ext cx="2246100" cy="207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300">
                <a:latin typeface="Montserrat"/>
                <a:ea typeface="Montserrat"/>
                <a:cs typeface="Montserrat"/>
                <a:sym typeface="Montserrat"/>
              </a:rPr>
              <a:t>7</a:t>
            </a:r>
            <a:endParaRPr sz="11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24" name="Google Shape;324;p48"/>
          <p:cNvSpPr txBox="1"/>
          <p:nvPr/>
        </p:nvSpPr>
        <p:spPr>
          <a:xfrm>
            <a:off x="3202787" y="1130315"/>
            <a:ext cx="2246100" cy="207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300">
                <a:latin typeface="Montserrat"/>
                <a:ea typeface="Montserrat"/>
                <a:cs typeface="Montserrat"/>
                <a:sym typeface="Montserrat"/>
              </a:rPr>
              <a:t>2</a:t>
            </a:r>
            <a:endParaRPr sz="11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25" name="Google Shape;325;p48"/>
          <p:cNvSpPr txBox="1"/>
          <p:nvPr/>
        </p:nvSpPr>
        <p:spPr>
          <a:xfrm>
            <a:off x="3163002" y="3281655"/>
            <a:ext cx="2246100" cy="207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300">
                <a:latin typeface="Montserrat"/>
                <a:ea typeface="Montserrat"/>
                <a:cs typeface="Montserrat"/>
                <a:sym typeface="Montserrat"/>
              </a:rPr>
              <a:t>5</a:t>
            </a:r>
            <a:endParaRPr sz="113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26" name="Google Shape;326;p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53100" y="3242937"/>
            <a:ext cx="4851074" cy="3943488"/>
          </a:xfrm>
          <a:prstGeom prst="rect">
            <a:avLst/>
          </a:prstGeom>
          <a:noFill/>
          <a:ln>
            <a:noFill/>
          </a:ln>
        </p:spPr>
      </p:pic>
      <p:sp>
        <p:nvSpPr>
          <p:cNvPr id="327" name="Google Shape;327;p48"/>
          <p:cNvSpPr txBox="1"/>
          <p:nvPr/>
        </p:nvSpPr>
        <p:spPr>
          <a:xfrm>
            <a:off x="7617362" y="3235938"/>
            <a:ext cx="2246100" cy="207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28" name="Google Shape;328;p48"/>
          <p:cNvSpPr txBox="1"/>
          <p:nvPr/>
        </p:nvSpPr>
        <p:spPr>
          <a:xfrm>
            <a:off x="8567093" y="3210629"/>
            <a:ext cx="2246100" cy="207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300">
                <a:latin typeface="Montserrat"/>
                <a:ea typeface="Montserrat"/>
                <a:cs typeface="Montserrat"/>
                <a:sym typeface="Montserrat"/>
              </a:rPr>
              <a:t>12</a:t>
            </a:r>
            <a:endParaRPr sz="11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29" name="Google Shape;329;p48"/>
          <p:cNvSpPr txBox="1"/>
          <p:nvPr/>
        </p:nvSpPr>
        <p:spPr>
          <a:xfrm>
            <a:off x="8567093" y="5241339"/>
            <a:ext cx="2246100" cy="207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300">
                <a:latin typeface="Montserrat"/>
                <a:ea typeface="Montserrat"/>
                <a:cs typeface="Montserrat"/>
                <a:sym typeface="Montserrat"/>
              </a:rPr>
              <a:t>5</a:t>
            </a:r>
            <a:endParaRPr sz="11300"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330" name="Google Shape;330;p48"/>
          <p:cNvGrpSpPr/>
          <p:nvPr/>
        </p:nvGrpSpPr>
        <p:grpSpPr>
          <a:xfrm>
            <a:off x="7631715" y="163642"/>
            <a:ext cx="1491041" cy="1676483"/>
            <a:chOff x="7446925" y="1386800"/>
            <a:chExt cx="1158900" cy="1215900"/>
          </a:xfrm>
        </p:grpSpPr>
        <p:sp>
          <p:nvSpPr>
            <p:cNvPr id="331" name="Google Shape;331;p48"/>
            <p:cNvSpPr/>
            <p:nvPr/>
          </p:nvSpPr>
          <p:spPr>
            <a:xfrm>
              <a:off x="7446925" y="1386800"/>
              <a:ext cx="1158900" cy="1215900"/>
            </a:xfrm>
            <a:prstGeom prst="rect">
              <a:avLst/>
            </a:prstGeom>
            <a:solidFill>
              <a:srgbClr val="00468C"/>
            </a:solidFill>
            <a:ln w="9525" cap="flat" cmpd="sng">
              <a:solidFill>
                <a:srgbClr val="43434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77700" tIns="77700" rIns="77700" bIns="777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332" name="Google Shape;332;p48" descr="A picture containing table&#10;&#10;Description automatically generated"/>
            <p:cNvPicPr preferRelativeResize="0"/>
            <p:nvPr/>
          </p:nvPicPr>
          <p:blipFill rotWithShape="1">
            <a:blip r:embed="rId4">
              <a:alphaModFix/>
            </a:blip>
            <a:srcRect b="20019"/>
            <a:stretch/>
          </p:blipFill>
          <p:spPr>
            <a:xfrm>
              <a:off x="7630975" y="1489297"/>
              <a:ext cx="786875" cy="111332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33" name="Google Shape;333;p48"/>
          <p:cNvSpPr/>
          <p:nvPr/>
        </p:nvSpPr>
        <p:spPr>
          <a:xfrm>
            <a:off x="349550" y="1257225"/>
            <a:ext cx="5562000" cy="4100400"/>
          </a:xfrm>
          <a:prstGeom prst="ellipse">
            <a:avLst/>
          </a:prstGeom>
          <a:noFill/>
          <a:ln w="762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800" tIns="68800" rIns="68800" bIns="688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4" name="Google Shape;334;p48"/>
          <p:cNvSpPr/>
          <p:nvPr/>
        </p:nvSpPr>
        <p:spPr>
          <a:xfrm>
            <a:off x="5899550" y="2993000"/>
            <a:ext cx="5647800" cy="4100400"/>
          </a:xfrm>
          <a:prstGeom prst="ellipse">
            <a:avLst/>
          </a:prstGeom>
          <a:noFill/>
          <a:ln w="7620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800" tIns="68800" rIns="68800" bIns="688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5" name="Google Shape;335;p48"/>
          <p:cNvSpPr txBox="1"/>
          <p:nvPr/>
        </p:nvSpPr>
        <p:spPr>
          <a:xfrm>
            <a:off x="7803799" y="2848212"/>
            <a:ext cx="1363200" cy="9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342900" lvl="0" indent="-501650" algn="l" rtl="0">
              <a:spcBef>
                <a:spcPts val="0"/>
              </a:spcBef>
              <a:spcAft>
                <a:spcPts val="0"/>
              </a:spcAft>
              <a:buSzPts val="5300"/>
              <a:buFont typeface="Montserrat"/>
              <a:buChar char="+"/>
            </a:pPr>
            <a:r>
              <a:rPr lang="en-GB" sz="5300">
                <a:latin typeface="Montserrat"/>
                <a:ea typeface="Montserrat"/>
                <a:cs typeface="Montserrat"/>
                <a:sym typeface="Montserrat"/>
              </a:rPr>
              <a:t>10 </a:t>
            </a:r>
            <a:endParaRPr sz="5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36" name="Google Shape;336;p48"/>
          <p:cNvSpPr txBox="1"/>
          <p:nvPr/>
        </p:nvSpPr>
        <p:spPr>
          <a:xfrm>
            <a:off x="6017169" y="4376306"/>
            <a:ext cx="2246100" cy="207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300">
                <a:latin typeface="Montserrat"/>
                <a:ea typeface="Montserrat"/>
                <a:cs typeface="Montserrat"/>
                <a:sym typeface="Montserrat"/>
              </a:rPr>
              <a:t>17</a:t>
            </a:r>
            <a:endParaRPr sz="113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49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Medium"/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  <p:pic>
        <p:nvPicPr>
          <p:cNvPr id="342" name="Google Shape;342;p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1522" y="1168666"/>
            <a:ext cx="9658724" cy="5163359"/>
          </a:xfrm>
          <a:prstGeom prst="rect">
            <a:avLst/>
          </a:prstGeom>
          <a:noFill/>
          <a:ln>
            <a:noFill/>
          </a:ln>
        </p:spPr>
      </p:pic>
      <p:sp>
        <p:nvSpPr>
          <p:cNvPr id="343" name="Google Shape;343;p49"/>
          <p:cNvSpPr txBox="1"/>
          <p:nvPr/>
        </p:nvSpPr>
        <p:spPr>
          <a:xfrm>
            <a:off x="7748290" y="1377442"/>
            <a:ext cx="2246100" cy="207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0">
                <a:latin typeface="Montserrat"/>
                <a:ea typeface="Montserrat"/>
                <a:cs typeface="Montserrat"/>
                <a:sym typeface="Montserrat"/>
              </a:rPr>
              <a:t>13</a:t>
            </a:r>
            <a:endParaRPr sz="70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44" name="Google Shape;344;p49"/>
          <p:cNvSpPr/>
          <p:nvPr/>
        </p:nvSpPr>
        <p:spPr>
          <a:xfrm>
            <a:off x="188647" y="1168674"/>
            <a:ext cx="4833300" cy="3425700"/>
          </a:xfrm>
          <a:prstGeom prst="ellipse">
            <a:avLst/>
          </a:prstGeom>
          <a:noFill/>
          <a:ln w="762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800" tIns="68800" rIns="68800" bIns="688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5" name="Google Shape;345;p49"/>
          <p:cNvSpPr/>
          <p:nvPr/>
        </p:nvSpPr>
        <p:spPr>
          <a:xfrm>
            <a:off x="5021950" y="1168675"/>
            <a:ext cx="5053800" cy="3630300"/>
          </a:xfrm>
          <a:prstGeom prst="ellipse">
            <a:avLst/>
          </a:prstGeom>
          <a:noFill/>
          <a:ln w="7620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800" tIns="68800" rIns="68800" bIns="688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6" name="Google Shape;346;p49"/>
          <p:cNvSpPr/>
          <p:nvPr/>
        </p:nvSpPr>
        <p:spPr>
          <a:xfrm>
            <a:off x="2626326" y="1251496"/>
            <a:ext cx="1820400" cy="1221900"/>
          </a:xfrm>
          <a:prstGeom prst="ellipse">
            <a:avLst/>
          </a:prstGeom>
          <a:noFill/>
          <a:ln w="762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800" tIns="68800" rIns="68800" bIns="688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7" name="Google Shape;347;p49"/>
          <p:cNvSpPr/>
          <p:nvPr/>
        </p:nvSpPr>
        <p:spPr>
          <a:xfrm>
            <a:off x="7899348" y="1273348"/>
            <a:ext cx="1944000" cy="1321500"/>
          </a:xfrm>
          <a:prstGeom prst="ellipse">
            <a:avLst/>
          </a:prstGeom>
          <a:noFill/>
          <a:ln w="76200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800" tIns="68800" rIns="68800" bIns="688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8" name="Google Shape;348;p49"/>
          <p:cNvSpPr/>
          <p:nvPr/>
        </p:nvSpPr>
        <p:spPr>
          <a:xfrm>
            <a:off x="8030748" y="3196652"/>
            <a:ext cx="1944000" cy="1321500"/>
          </a:xfrm>
          <a:prstGeom prst="ellipse">
            <a:avLst/>
          </a:prstGeom>
          <a:noFill/>
          <a:ln w="76200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800" tIns="68800" rIns="68800" bIns="688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50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Medium"/>
              <a:buNone/>
            </a:pPr>
            <a:fld id="{00000000-1234-1234-1234-123412341234}" type="slidenum">
              <a:rPr lang="en-GB"/>
              <a:t>10</a:t>
            </a:fld>
            <a:endParaRPr/>
          </a:p>
        </p:txBody>
      </p:sp>
      <p:sp>
        <p:nvSpPr>
          <p:cNvPr id="354" name="Google Shape;354;p50"/>
          <p:cNvSpPr/>
          <p:nvPr/>
        </p:nvSpPr>
        <p:spPr>
          <a:xfrm>
            <a:off x="268999" y="255248"/>
            <a:ext cx="13677300" cy="9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/>
          </a:p>
        </p:txBody>
      </p:sp>
      <p:pic>
        <p:nvPicPr>
          <p:cNvPr id="355" name="Google Shape;355;p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44650" y="1243725"/>
            <a:ext cx="11325125" cy="5629900"/>
          </a:xfrm>
          <a:prstGeom prst="rect">
            <a:avLst/>
          </a:prstGeom>
          <a:noFill/>
          <a:ln>
            <a:noFill/>
          </a:ln>
        </p:spPr>
      </p:pic>
      <p:sp>
        <p:nvSpPr>
          <p:cNvPr id="356" name="Google Shape;356;p50"/>
          <p:cNvSpPr/>
          <p:nvPr/>
        </p:nvSpPr>
        <p:spPr>
          <a:xfrm>
            <a:off x="269005" y="-6"/>
            <a:ext cx="6682200" cy="902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 sz="16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51"/>
          <p:cNvSpPr txBox="1"/>
          <p:nvPr/>
        </p:nvSpPr>
        <p:spPr>
          <a:xfrm>
            <a:off x="3821306" y="451651"/>
            <a:ext cx="6090300" cy="12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Pause the video to complete your task</a:t>
            </a:r>
            <a:endParaRPr sz="45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62" name="Google Shape;362;p51"/>
          <p:cNvSpPr txBox="1"/>
          <p:nvPr/>
        </p:nvSpPr>
        <p:spPr>
          <a:xfrm>
            <a:off x="706288" y="7189568"/>
            <a:ext cx="4984500" cy="22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25" tIns="137625" rIns="137625" bIns="1376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rgbClr val="FFFFFF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id="363" name="Google Shape;363;p51" descr="A picture containing tab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b="28861"/>
          <a:stretch/>
        </p:blipFill>
        <p:spPr>
          <a:xfrm>
            <a:off x="5549619" y="2340144"/>
            <a:ext cx="2688762" cy="3365837"/>
          </a:xfrm>
          <a:prstGeom prst="rect">
            <a:avLst/>
          </a:prstGeom>
          <a:noFill/>
          <a:ln>
            <a:noFill/>
          </a:ln>
        </p:spPr>
      </p:pic>
      <p:pic>
        <p:nvPicPr>
          <p:cNvPr id="364" name="Google Shape;364;p51" descr="A picture containing drawing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10832" y="5912490"/>
            <a:ext cx="548212" cy="934198"/>
          </a:xfrm>
          <a:prstGeom prst="rect">
            <a:avLst/>
          </a:prstGeom>
          <a:noFill/>
          <a:ln>
            <a:noFill/>
          </a:ln>
        </p:spPr>
      </p:pic>
      <p:sp>
        <p:nvSpPr>
          <p:cNvPr id="365" name="Google Shape;365;p51"/>
          <p:cNvSpPr txBox="1"/>
          <p:nvPr/>
        </p:nvSpPr>
        <p:spPr>
          <a:xfrm>
            <a:off x="4344618" y="6000194"/>
            <a:ext cx="6284700" cy="63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Resume once you’re finished</a:t>
            </a:r>
            <a:endParaRPr sz="30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52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Medium"/>
              <a:buNone/>
            </a:pPr>
            <a:fld id="{00000000-1234-1234-1234-123412341234}" type="slidenum">
              <a:rPr lang="en-GB"/>
              <a:t>12</a:t>
            </a:fld>
            <a:endParaRPr/>
          </a:p>
        </p:txBody>
      </p:sp>
      <p:sp>
        <p:nvSpPr>
          <p:cNvPr id="371" name="Google Shape;371;p52"/>
          <p:cNvSpPr/>
          <p:nvPr/>
        </p:nvSpPr>
        <p:spPr>
          <a:xfrm>
            <a:off x="268999" y="255248"/>
            <a:ext cx="13677300" cy="9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/>
          </a:p>
        </p:txBody>
      </p:sp>
      <p:pic>
        <p:nvPicPr>
          <p:cNvPr id="372" name="Google Shape;372;p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20835" y="756324"/>
            <a:ext cx="11866177" cy="6016262"/>
          </a:xfrm>
          <a:prstGeom prst="rect">
            <a:avLst/>
          </a:prstGeom>
          <a:noFill/>
          <a:ln>
            <a:noFill/>
          </a:ln>
        </p:spPr>
      </p:pic>
      <p:sp>
        <p:nvSpPr>
          <p:cNvPr id="373" name="Google Shape;373;p52"/>
          <p:cNvSpPr txBox="1"/>
          <p:nvPr/>
        </p:nvSpPr>
        <p:spPr>
          <a:xfrm>
            <a:off x="3748891" y="3371542"/>
            <a:ext cx="870000" cy="8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300">
                <a:latin typeface="Montserrat"/>
                <a:ea typeface="Montserrat"/>
                <a:cs typeface="Montserrat"/>
                <a:sym typeface="Montserrat"/>
              </a:rPr>
              <a:t>7</a:t>
            </a:r>
            <a:endParaRPr sz="5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74" name="Google Shape;374;p52"/>
          <p:cNvSpPr txBox="1"/>
          <p:nvPr/>
        </p:nvSpPr>
        <p:spPr>
          <a:xfrm>
            <a:off x="1909854" y="4210293"/>
            <a:ext cx="870000" cy="8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300">
                <a:latin typeface="Montserrat"/>
                <a:ea typeface="Montserrat"/>
                <a:cs typeface="Montserrat"/>
                <a:sym typeface="Montserrat"/>
              </a:rPr>
              <a:t>3</a:t>
            </a:r>
            <a:endParaRPr sz="5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75" name="Google Shape;375;p52"/>
          <p:cNvSpPr txBox="1"/>
          <p:nvPr/>
        </p:nvSpPr>
        <p:spPr>
          <a:xfrm>
            <a:off x="3748891" y="5049044"/>
            <a:ext cx="870000" cy="8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300">
                <a:latin typeface="Montserrat"/>
                <a:ea typeface="Montserrat"/>
                <a:cs typeface="Montserrat"/>
                <a:sym typeface="Montserrat"/>
              </a:rPr>
              <a:t>4</a:t>
            </a:r>
            <a:endParaRPr sz="5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76" name="Google Shape;376;p52"/>
          <p:cNvSpPr txBox="1"/>
          <p:nvPr/>
        </p:nvSpPr>
        <p:spPr>
          <a:xfrm>
            <a:off x="1909854" y="5811595"/>
            <a:ext cx="870000" cy="8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300">
                <a:latin typeface="Montserrat"/>
                <a:ea typeface="Montserrat"/>
                <a:cs typeface="Montserrat"/>
                <a:sym typeface="Montserrat"/>
              </a:rPr>
              <a:t>4</a:t>
            </a:r>
            <a:endParaRPr sz="5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77" name="Google Shape;377;p52"/>
          <p:cNvSpPr txBox="1"/>
          <p:nvPr/>
        </p:nvSpPr>
        <p:spPr>
          <a:xfrm>
            <a:off x="6500464" y="1643347"/>
            <a:ext cx="1085700" cy="88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300">
                <a:latin typeface="Montserrat"/>
                <a:ea typeface="Montserrat"/>
                <a:cs typeface="Montserrat"/>
                <a:sym typeface="Montserrat"/>
              </a:rPr>
              <a:t>17</a:t>
            </a:r>
            <a:endParaRPr sz="5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78" name="Google Shape;378;p52"/>
          <p:cNvSpPr txBox="1"/>
          <p:nvPr/>
        </p:nvSpPr>
        <p:spPr>
          <a:xfrm>
            <a:off x="6266965" y="3371542"/>
            <a:ext cx="870000" cy="8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300">
                <a:latin typeface="Montserrat"/>
                <a:ea typeface="Montserrat"/>
                <a:cs typeface="Montserrat"/>
                <a:sym typeface="Montserrat"/>
              </a:rPr>
              <a:t>17</a:t>
            </a:r>
            <a:endParaRPr sz="5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79" name="Google Shape;379;p52"/>
          <p:cNvSpPr txBox="1"/>
          <p:nvPr/>
        </p:nvSpPr>
        <p:spPr>
          <a:xfrm>
            <a:off x="10439822" y="4210293"/>
            <a:ext cx="870000" cy="8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300">
                <a:latin typeface="Montserrat"/>
                <a:ea typeface="Montserrat"/>
                <a:cs typeface="Montserrat"/>
                <a:sym typeface="Montserrat"/>
              </a:rPr>
              <a:t>13</a:t>
            </a:r>
            <a:endParaRPr sz="5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80" name="Google Shape;380;p52"/>
          <p:cNvSpPr txBox="1"/>
          <p:nvPr/>
        </p:nvSpPr>
        <p:spPr>
          <a:xfrm>
            <a:off x="10439822" y="5049044"/>
            <a:ext cx="870000" cy="8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300">
                <a:latin typeface="Montserrat"/>
                <a:ea typeface="Montserrat"/>
                <a:cs typeface="Montserrat"/>
                <a:sym typeface="Montserrat"/>
              </a:rPr>
              <a:t>4</a:t>
            </a:r>
            <a:endParaRPr sz="5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81" name="Google Shape;381;p52"/>
          <p:cNvSpPr txBox="1"/>
          <p:nvPr/>
        </p:nvSpPr>
        <p:spPr>
          <a:xfrm>
            <a:off x="10516022" y="5811595"/>
            <a:ext cx="870000" cy="8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300">
                <a:latin typeface="Montserrat"/>
                <a:ea typeface="Montserrat"/>
                <a:cs typeface="Montserrat"/>
                <a:sym typeface="Montserrat"/>
              </a:rPr>
              <a:t>13</a:t>
            </a:r>
            <a:endParaRPr sz="5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82" name="Google Shape;382;p52"/>
          <p:cNvSpPr/>
          <p:nvPr/>
        </p:nvSpPr>
        <p:spPr>
          <a:xfrm>
            <a:off x="111550" y="-7"/>
            <a:ext cx="5044200" cy="880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Answers</a:t>
            </a:r>
            <a:endParaRPr sz="16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53"/>
          <p:cNvSpPr txBox="1">
            <a:spLocks noGrp="1"/>
          </p:cNvSpPr>
          <p:nvPr>
            <p:ph type="title"/>
          </p:nvPr>
        </p:nvSpPr>
        <p:spPr>
          <a:xfrm>
            <a:off x="739236" y="1829539"/>
            <a:ext cx="12737400" cy="614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100"/>
              <a:buFont typeface="Montserrat SemiBold"/>
              <a:buNone/>
            </a:pPr>
            <a:endParaRPr sz="4500" b="1" i="0">
              <a:solidFill>
                <a:srgbClr val="4B32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100"/>
              <a:buFont typeface="Montserrat SemiBold"/>
              <a:buNone/>
            </a:pPr>
            <a:endParaRPr sz="4500" b="1" i="0">
              <a:solidFill>
                <a:srgbClr val="4B32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100"/>
              <a:buFont typeface="Montserrat SemiBold"/>
              <a:buNone/>
            </a:pPr>
            <a:r>
              <a:rPr lang="en-GB" sz="4500" b="1" i="0">
                <a:solidFill>
                  <a:srgbClr val="4B3241"/>
                </a:solidFill>
                <a:latin typeface="Montserrat"/>
                <a:ea typeface="Montserrat"/>
                <a:cs typeface="Montserrat"/>
                <a:sym typeface="Montserrat"/>
              </a:rPr>
              <a:t>Share your work with Oak National</a:t>
            </a:r>
            <a:endParaRPr sz="4500" b="1" i="0">
              <a:solidFill>
                <a:srgbClr val="4B32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100"/>
              <a:buNone/>
            </a:pPr>
            <a:endParaRPr sz="2400" i="0">
              <a:solidFill>
                <a:srgbClr val="4B32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8100"/>
              <a:buNone/>
            </a:pPr>
            <a:r>
              <a:rPr lang="en-GB" sz="2600" i="0">
                <a:solidFill>
                  <a:srgbClr val="4B3241"/>
                </a:solidFill>
                <a:latin typeface="Montserrat"/>
                <a:ea typeface="Montserrat"/>
                <a:cs typeface="Montserrat"/>
                <a:sym typeface="Montserrat"/>
              </a:rPr>
              <a:t>If you'd like to, please ask your parent or carer to share your work on Twitter tagging </a:t>
            </a:r>
            <a:r>
              <a:rPr lang="en-GB" sz="2600" b="1" i="0">
                <a:solidFill>
                  <a:srgbClr val="4B3241"/>
                </a:solidFill>
                <a:latin typeface="Montserrat"/>
                <a:ea typeface="Montserrat"/>
                <a:cs typeface="Montserrat"/>
                <a:sym typeface="Montserrat"/>
              </a:rPr>
              <a:t>@OakNational</a:t>
            </a:r>
            <a:r>
              <a:rPr lang="en-GB" sz="2600" i="0">
                <a:solidFill>
                  <a:srgbClr val="4B3241"/>
                </a:solidFill>
                <a:latin typeface="Montserrat"/>
                <a:ea typeface="Montserrat"/>
                <a:cs typeface="Montserrat"/>
                <a:sym typeface="Montserrat"/>
              </a:rPr>
              <a:t> and </a:t>
            </a:r>
            <a:r>
              <a:rPr lang="en-GB" sz="2600" b="1" i="0">
                <a:solidFill>
                  <a:srgbClr val="4B3241"/>
                </a:solidFill>
                <a:latin typeface="Montserrat"/>
                <a:ea typeface="Montserrat"/>
                <a:cs typeface="Montserrat"/>
                <a:sym typeface="Montserrat"/>
              </a:rPr>
              <a:t>#LearnwithOak</a:t>
            </a:r>
            <a:endParaRPr sz="2600" b="1" i="0">
              <a:solidFill>
                <a:srgbClr val="4B32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1500"/>
              </a:spcBef>
              <a:spcAft>
                <a:spcPts val="0"/>
              </a:spcAft>
              <a:buSzPts val="8100"/>
              <a:buNone/>
            </a:pPr>
            <a:endParaRPr/>
          </a:p>
        </p:txBody>
      </p:sp>
      <p:pic>
        <p:nvPicPr>
          <p:cNvPr id="388" name="Google Shape;388;p5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352172" y="5444563"/>
            <a:ext cx="967144" cy="9671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54"/>
          <p:cNvSpPr txBox="1">
            <a:spLocks noGrp="1"/>
          </p:cNvSpPr>
          <p:nvPr>
            <p:ph type="title"/>
          </p:nvPr>
        </p:nvSpPr>
        <p:spPr>
          <a:xfrm>
            <a:off x="739236" y="1649491"/>
            <a:ext cx="12356700" cy="51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100"/>
              <a:buFont typeface="Montserrat SemiBold"/>
              <a:buNone/>
            </a:pPr>
            <a:r>
              <a:rPr lang="en-GB" b="1">
                <a:latin typeface="Montserrat"/>
                <a:ea typeface="Montserrat"/>
                <a:cs typeface="Montserrat"/>
                <a:sym typeface="Montserrat"/>
              </a:rPr>
              <a:t>Now complete the quiz!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196</Words>
  <Application>Microsoft Office PowerPoint</Application>
  <PresentationFormat>Custom</PresentationFormat>
  <Paragraphs>91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Calibri</vt:lpstr>
      <vt:lpstr>Montserrat SemiBold</vt:lpstr>
      <vt:lpstr>Montserrat Medium</vt:lpstr>
      <vt:lpstr>Arial</vt:lpstr>
      <vt:lpstr>Montserrat</vt:lpstr>
      <vt:lpstr>Oak National Academy v2</vt:lpstr>
      <vt:lpstr>Oak National Academy v2</vt:lpstr>
      <vt:lpstr>1_Oak National Academy v2</vt:lpstr>
      <vt:lpstr>Using number bonds when subtracting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Share your work with Oak National  If you'd like to, please ask your parent or carer to share your work on Twitter tagging @OakNational and #LearnwithOak </vt:lpstr>
      <vt:lpstr>Now complete the quiz!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Using number bonds when subtracting </dc:title>
  <dc:creator>Staff</dc:creator>
  <cp:lastModifiedBy>HP</cp:lastModifiedBy>
  <cp:revision>1</cp:revision>
  <dcterms:modified xsi:type="dcterms:W3CDTF">2020-11-25T14:08:39Z</dcterms:modified>
</cp:coreProperties>
</file>