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notesSlides/notesSlide5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19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3" r:id="rId1"/>
    <p:sldMasterId id="2147483674" r:id="rId2"/>
  </p:sldMasterIdLst>
  <p:notesMasterIdLst>
    <p:notesMasterId r:id="rId13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12192000" cy="6858000"/>
  <p:notesSz cx="6858000" cy="9144000"/>
  <p:embeddedFontLst>
    <p:embeddedFont>
      <p:font typeface="Montserrat" charset="0"/>
      <p:regular r:id="rId14"/>
      <p:bold r:id="rId15"/>
      <p:italic r:id="rId16"/>
      <p:boldItalic r:id="rId17"/>
    </p:embeddedFont>
    <p:embeddedFont>
      <p:font typeface="Montserrat SemiBold" charset="0"/>
      <p:regular r:id="rId18"/>
      <p:bold r:id="rId19"/>
      <p:italic r:id="rId20"/>
      <p:boldItalic r:id="rId21"/>
    </p:embeddedFont>
    <p:embeddedFont>
      <p:font typeface="Montserrat Medium" charset="0"/>
      <p:regular r:id="rId22"/>
      <p:bold r:id="rId23"/>
      <p:italic r:id="rId24"/>
      <p:boldItalic r:id="rId25"/>
    </p:embeddedFont>
    <p:embeddedFont>
      <p:font typeface="Calibri" pitchFamily="34" charset="0"/>
      <p:regular r:id="rId26"/>
      <p:bold r:id="rId27"/>
      <p:italic r:id="rId28"/>
      <p:boldItalic r:id="rId2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26" Type="http://schemas.openxmlformats.org/officeDocument/2006/relationships/font" Target="fonts/font13.fntdata"/><Relationship Id="rId3" Type="http://schemas.openxmlformats.org/officeDocument/2006/relationships/slide" Target="slides/slide1.xml"/><Relationship Id="rId21" Type="http://schemas.openxmlformats.org/officeDocument/2006/relationships/font" Target="fonts/font8.fntdata"/><Relationship Id="rId34" Type="http://schemas.openxmlformats.org/officeDocument/2006/relationships/customXml" Target="../customXml/item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font" Target="fonts/font1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11.fntdata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font" Target="fonts/font15.fntdata"/><Relationship Id="rId36" Type="http://schemas.openxmlformats.org/officeDocument/2006/relationships/customXml" Target="../customXml/item3.xml"/><Relationship Id="rId10" Type="http://schemas.openxmlformats.org/officeDocument/2006/relationships/slide" Target="slides/slide8.xml"/><Relationship Id="rId19" Type="http://schemas.openxmlformats.org/officeDocument/2006/relationships/font" Target="fonts/font6.fntdata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font" Target="fonts/font14.fntdata"/><Relationship Id="rId30" Type="http://schemas.openxmlformats.org/officeDocument/2006/relationships/presProps" Target="presProps.xml"/><Relationship Id="rId35" Type="http://schemas.openxmlformats.org/officeDocument/2006/relationships/customXml" Target="../customXml/item2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7" name="Google Shape;147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4" name="Google Shape;154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7" name="Google Shape;167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g8c90a350a2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8" name="Google Shape;178;g8c90a350a2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g8c90a350a2_0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5" name="Google Shape;195;g8c90a350a2_0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8c90a350a2_0_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3" name="Google Shape;203;g8c90a350a2_0_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g8c90a350a2_0_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5" name="Google Shape;215;g8c90a350a2_0_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7" name="Google Shape;227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0" name="Google Shape;240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9" name="Google Shape;249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2"/>
          <p:cNvSpPr txBox="1">
            <a:spLocks noGrp="1"/>
          </p:cNvSpPr>
          <p:nvPr>
            <p:ph type="ctrTitle"/>
          </p:nvPr>
        </p:nvSpPr>
        <p:spPr>
          <a:xfrm>
            <a:off x="611967" y="1917533"/>
            <a:ext cx="10968000" cy="248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Montserrat SemiBold"/>
              <a:buNone/>
              <a:defRPr sz="4000" b="0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ubTitle" idx="1"/>
          </p:nvPr>
        </p:nvSpPr>
        <p:spPr>
          <a:xfrm>
            <a:off x="611967" y="593367"/>
            <a:ext cx="10968000" cy="105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None/>
              <a:defRPr sz="2400">
                <a:solidFill>
                  <a:srgbClr val="000000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subTitle" idx="2"/>
          </p:nvPr>
        </p:nvSpPr>
        <p:spPr>
          <a:xfrm>
            <a:off x="611967" y="5473967"/>
            <a:ext cx="5268000" cy="82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None/>
              <a:defRPr sz="1867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rgbClr val="000000"/>
                </a:solidFill>
              </a:defRPr>
            </a:lvl2pPr>
            <a:lvl3pPr lvl="2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None/>
              <a:defRPr>
                <a:solidFill>
                  <a:srgbClr val="000000"/>
                </a:solidFill>
              </a:defRPr>
            </a:lvl3pPr>
            <a:lvl4pPr lvl="3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None/>
              <a:defRPr>
                <a:solidFill>
                  <a:srgbClr val="000000"/>
                </a:solidFill>
              </a:defRPr>
            </a:lvl4pPr>
            <a:lvl5pPr lvl="4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400"/>
              <a:buNone/>
              <a:defRPr>
                <a:solidFill>
                  <a:srgbClr val="000000"/>
                </a:solidFill>
              </a:defRPr>
            </a:lvl5pPr>
            <a:lvl6pPr lvl="5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400"/>
              <a:buNone/>
              <a:defRPr>
                <a:solidFill>
                  <a:srgbClr val="000000"/>
                </a:solidFill>
              </a:defRPr>
            </a:lvl6pPr>
            <a:lvl7pPr lvl="6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000"/>
              <a:buNone/>
              <a:defRPr>
                <a:solidFill>
                  <a:srgbClr val="000000"/>
                </a:solidFill>
              </a:defRPr>
            </a:lvl7pPr>
            <a:lvl8pPr lvl="7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000"/>
              <a:buNone/>
              <a:defRPr>
                <a:solidFill>
                  <a:srgbClr val="000000"/>
                </a:solidFill>
              </a:defRPr>
            </a:lvl8pPr>
            <a:lvl9pPr lvl="8" algn="l">
              <a:lnSpc>
                <a:spcPct val="130000"/>
              </a:lnSpc>
              <a:spcBef>
                <a:spcPts val="1333"/>
              </a:spcBef>
              <a:spcAft>
                <a:spcPts val="1333"/>
              </a:spcAft>
              <a:buSzPts val="1600"/>
              <a:buNone/>
              <a:defRPr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pic>
        <p:nvPicPr>
          <p:cNvPr id="18" name="Google Shape;18;p2"/>
          <p:cNvPicPr preferRelativeResize="0"/>
          <p:nvPr/>
        </p:nvPicPr>
        <p:blipFill rotWithShape="1">
          <a:blip r:embed="rId2">
            <a:alphaModFix/>
          </a:blip>
          <a:srcRect l="49" r="59"/>
          <a:stretch/>
        </p:blipFill>
        <p:spPr>
          <a:xfrm>
            <a:off x="8421071" y="4823665"/>
            <a:ext cx="3146134" cy="1709400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Google Shape;19;p2"/>
          <p:cNvSpPr/>
          <p:nvPr/>
        </p:nvSpPr>
        <p:spPr>
          <a:xfrm>
            <a:off x="11598967" y="5945600"/>
            <a:ext cx="593200" cy="9124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3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Title and body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/>
          <p:nvPr/>
        </p:nvSpPr>
        <p:spPr>
          <a:xfrm>
            <a:off x="553905" y="513803"/>
            <a:ext cx="2416686" cy="618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33"/>
              <a:buFont typeface="Arial"/>
              <a:buNone/>
            </a:pPr>
            <a:r>
              <a:rPr lang="en-GB" sz="2933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Try this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" name="Google Shape;31;p6"/>
          <p:cNvSpPr txBox="1"/>
          <p:nvPr/>
        </p:nvSpPr>
        <p:spPr>
          <a:xfrm>
            <a:off x="553905" y="6324845"/>
            <a:ext cx="541867" cy="2836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</a:pPr>
            <a:fld id="{00000000-1234-1234-1234-123412341234}" type="slidenum">
              <a:rPr lang="en-GB" sz="1067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pPr marL="0" marR="0" lvl="0" indent="0" algn="l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67"/>
                <a:buFont typeface="Arial"/>
                <a:buNone/>
              </a:pPr>
              <a:t>‹#›</a:t>
            </a:fld>
            <a:endParaRPr sz="1067" b="0" i="0" u="none" strike="noStrike" cap="non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1_Title and body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7"/>
          <p:cNvSpPr txBox="1"/>
          <p:nvPr/>
        </p:nvSpPr>
        <p:spPr>
          <a:xfrm>
            <a:off x="553905" y="513803"/>
            <a:ext cx="2416686" cy="618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33"/>
              <a:buFont typeface="Arial"/>
              <a:buNone/>
            </a:pPr>
            <a:r>
              <a:rPr lang="en-GB" sz="2933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Connect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" name="Google Shape;34;p7"/>
          <p:cNvSpPr txBox="1"/>
          <p:nvPr/>
        </p:nvSpPr>
        <p:spPr>
          <a:xfrm>
            <a:off x="553905" y="6324845"/>
            <a:ext cx="541867" cy="2836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</a:pPr>
            <a:fld id="{00000000-1234-1234-1234-123412341234}" type="slidenum">
              <a:rPr lang="en-GB" sz="1067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pPr marL="0" marR="0" lvl="0" indent="0" algn="l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67"/>
                <a:buFont typeface="Arial"/>
                <a:buNone/>
              </a:pPr>
              <a:t>‹#›</a:t>
            </a:fld>
            <a:endParaRPr sz="1067" b="0" i="0" u="none" strike="noStrike" cap="non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1_Title and body 2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8"/>
          <p:cNvSpPr txBox="1"/>
          <p:nvPr/>
        </p:nvSpPr>
        <p:spPr>
          <a:xfrm>
            <a:off x="553905" y="513803"/>
            <a:ext cx="4334933" cy="618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33"/>
              <a:buFont typeface="Arial"/>
              <a:buNone/>
            </a:pPr>
            <a:r>
              <a:rPr lang="en-GB" sz="2933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Independent task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p8"/>
          <p:cNvSpPr txBox="1"/>
          <p:nvPr/>
        </p:nvSpPr>
        <p:spPr>
          <a:xfrm>
            <a:off x="553905" y="6324845"/>
            <a:ext cx="541867" cy="2836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</a:pPr>
            <a:fld id="{00000000-1234-1234-1234-123412341234}" type="slidenum">
              <a:rPr lang="en-GB" sz="1067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pPr marL="0" marR="0" lvl="0" indent="0" algn="l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67"/>
                <a:buFont typeface="Arial"/>
                <a:buNone/>
              </a:pPr>
              <a:t>‹#›</a:t>
            </a:fld>
            <a:endParaRPr sz="1067" b="0" i="0" u="none" strike="noStrike" cap="non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1_Title and body 3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9"/>
          <p:cNvSpPr txBox="1"/>
          <p:nvPr/>
        </p:nvSpPr>
        <p:spPr>
          <a:xfrm>
            <a:off x="553905" y="513803"/>
            <a:ext cx="4334933" cy="618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33"/>
              <a:buFont typeface="Arial"/>
              <a:buNone/>
            </a:pPr>
            <a:r>
              <a:rPr lang="en-GB" sz="2933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Explore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" name="Google Shape;40;p9"/>
          <p:cNvSpPr txBox="1"/>
          <p:nvPr/>
        </p:nvSpPr>
        <p:spPr>
          <a:xfrm>
            <a:off x="553905" y="6324845"/>
            <a:ext cx="541867" cy="2836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</a:pPr>
            <a:fld id="{00000000-1234-1234-1234-123412341234}" type="slidenum">
              <a:rPr lang="en-GB" sz="1067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pPr marL="0" marR="0" lvl="0" indent="0" algn="l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67"/>
                <a:buFont typeface="Arial"/>
                <a:buNone/>
              </a:pPr>
              <a:t>‹#›</a:t>
            </a:fld>
            <a:endParaRPr sz="1067" b="0" i="0" u="none" strike="noStrike" cap="non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52680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body" idx="1"/>
          </p:nvPr>
        </p:nvSpPr>
        <p:spPr>
          <a:xfrm>
            <a:off x="611967" y="1917533"/>
            <a:ext cx="52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 sz="1600"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44" name="Google Shape;44;p10"/>
          <p:cNvSpPr txBox="1">
            <a:spLocks noGrp="1"/>
          </p:cNvSpPr>
          <p:nvPr>
            <p:ph type="body" idx="2"/>
          </p:nvPr>
        </p:nvSpPr>
        <p:spPr>
          <a:xfrm>
            <a:off x="6311967" y="1917533"/>
            <a:ext cx="52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 sz="1600"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45" name="Google Shape;45;p10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46" name="Google Shape;46;p10"/>
          <p:cNvSpPr txBox="1">
            <a:spLocks noGrp="1"/>
          </p:cNvSpPr>
          <p:nvPr>
            <p:ph type="title" idx="3"/>
          </p:nvPr>
        </p:nvSpPr>
        <p:spPr>
          <a:xfrm>
            <a:off x="6311967" y="593367"/>
            <a:ext cx="52680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tting tasks">
  <p:cSld name="Setting tasks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1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1"/>
          <p:cNvSpPr txBox="1">
            <a:spLocks noGrp="1"/>
          </p:cNvSpPr>
          <p:nvPr>
            <p:ph type="subTitle" idx="1"/>
          </p:nvPr>
        </p:nvSpPr>
        <p:spPr>
          <a:xfrm>
            <a:off x="611967" y="1917533"/>
            <a:ext cx="4171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11"/>
          <p:cNvSpPr txBox="1">
            <a:spLocks noGrp="1"/>
          </p:cNvSpPr>
          <p:nvPr>
            <p:ph type="subTitle" idx="2"/>
          </p:nvPr>
        </p:nvSpPr>
        <p:spPr>
          <a:xfrm>
            <a:off x="7407633" y="3561600"/>
            <a:ext cx="4172400" cy="526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1867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1"/>
          <p:cNvSpPr txBox="1">
            <a:spLocks noGrp="1"/>
          </p:cNvSpPr>
          <p:nvPr>
            <p:ph type="body" idx="3"/>
          </p:nvPr>
        </p:nvSpPr>
        <p:spPr>
          <a:xfrm>
            <a:off x="611967" y="2760100"/>
            <a:ext cx="5268000" cy="70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52" name="Google Shape;52;p11"/>
          <p:cNvSpPr txBox="1">
            <a:spLocks noGrp="1"/>
          </p:cNvSpPr>
          <p:nvPr>
            <p:ph type="subTitle" idx="4"/>
          </p:nvPr>
        </p:nvSpPr>
        <p:spPr>
          <a:xfrm>
            <a:off x="611967" y="3561600"/>
            <a:ext cx="4171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1"/>
          <p:cNvSpPr txBox="1">
            <a:spLocks noGrp="1"/>
          </p:cNvSpPr>
          <p:nvPr>
            <p:ph type="body" idx="5"/>
          </p:nvPr>
        </p:nvSpPr>
        <p:spPr>
          <a:xfrm>
            <a:off x="611967" y="4404167"/>
            <a:ext cx="5268000" cy="70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54" name="Google Shape;54;p11"/>
          <p:cNvSpPr txBox="1">
            <a:spLocks noGrp="1"/>
          </p:cNvSpPr>
          <p:nvPr>
            <p:ph type="subTitle" idx="6"/>
          </p:nvPr>
        </p:nvSpPr>
        <p:spPr>
          <a:xfrm>
            <a:off x="7407633" y="4236967"/>
            <a:ext cx="4172400" cy="526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1867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11"/>
          <p:cNvSpPr txBox="1">
            <a:spLocks noGrp="1"/>
          </p:cNvSpPr>
          <p:nvPr>
            <p:ph type="subTitle" idx="7"/>
          </p:nvPr>
        </p:nvSpPr>
        <p:spPr>
          <a:xfrm>
            <a:off x="7407633" y="4912333"/>
            <a:ext cx="4172400" cy="526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1867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1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ultiple choice options">
  <p:cSld name="Multiple choice options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2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2"/>
          <p:cNvSpPr txBox="1">
            <a:spLocks noGrp="1"/>
          </p:cNvSpPr>
          <p:nvPr>
            <p:ph type="subTitle" idx="1"/>
          </p:nvPr>
        </p:nvSpPr>
        <p:spPr>
          <a:xfrm>
            <a:off x="611967" y="1917533"/>
            <a:ext cx="4171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2"/>
          <p:cNvSpPr txBox="1">
            <a:spLocks noGrp="1"/>
          </p:cNvSpPr>
          <p:nvPr>
            <p:ph type="body" idx="2"/>
          </p:nvPr>
        </p:nvSpPr>
        <p:spPr>
          <a:xfrm>
            <a:off x="611967" y="2760100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61" name="Google Shape;61;p12"/>
          <p:cNvSpPr txBox="1">
            <a:spLocks noGrp="1"/>
          </p:cNvSpPr>
          <p:nvPr>
            <p:ph type="subTitle" idx="3"/>
          </p:nvPr>
        </p:nvSpPr>
        <p:spPr>
          <a:xfrm>
            <a:off x="6312000" y="1917533"/>
            <a:ext cx="4171200" cy="604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12"/>
          <p:cNvSpPr txBox="1">
            <a:spLocks noGrp="1"/>
          </p:cNvSpPr>
          <p:nvPr>
            <p:ph type="body" idx="4"/>
          </p:nvPr>
        </p:nvSpPr>
        <p:spPr>
          <a:xfrm>
            <a:off x="6312000" y="2760100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63" name="Google Shape;63;p12"/>
          <p:cNvSpPr txBox="1">
            <a:spLocks noGrp="1"/>
          </p:cNvSpPr>
          <p:nvPr>
            <p:ph type="subTitle" idx="5"/>
          </p:nvPr>
        </p:nvSpPr>
        <p:spPr>
          <a:xfrm>
            <a:off x="611967" y="3936500"/>
            <a:ext cx="4171200" cy="604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2"/>
          <p:cNvSpPr txBox="1">
            <a:spLocks noGrp="1"/>
          </p:cNvSpPr>
          <p:nvPr>
            <p:ph type="body" idx="6"/>
          </p:nvPr>
        </p:nvSpPr>
        <p:spPr>
          <a:xfrm>
            <a:off x="611967" y="4779067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65" name="Google Shape;65;p12"/>
          <p:cNvSpPr txBox="1">
            <a:spLocks noGrp="1"/>
          </p:cNvSpPr>
          <p:nvPr>
            <p:ph type="subTitle" idx="7"/>
          </p:nvPr>
        </p:nvSpPr>
        <p:spPr>
          <a:xfrm>
            <a:off x="6312000" y="3936500"/>
            <a:ext cx="4171200" cy="6044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2"/>
          <p:cNvSpPr txBox="1">
            <a:spLocks noGrp="1"/>
          </p:cNvSpPr>
          <p:nvPr>
            <p:ph type="body" idx="8"/>
          </p:nvPr>
        </p:nvSpPr>
        <p:spPr>
          <a:xfrm>
            <a:off x="6312000" y="4779067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3"/>
          <p:cNvSpPr txBox="1">
            <a:spLocks noGrp="1"/>
          </p:cNvSpPr>
          <p:nvPr>
            <p:ph type="title"/>
          </p:nvPr>
        </p:nvSpPr>
        <p:spPr>
          <a:xfrm>
            <a:off x="611967" y="595200"/>
            <a:ext cx="5268000" cy="10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9pPr>
          </a:lstStyle>
          <a:p>
            <a:endParaRPr/>
          </a:p>
        </p:txBody>
      </p:sp>
      <p:sp>
        <p:nvSpPr>
          <p:cNvPr id="70" name="Google Shape;70;p13"/>
          <p:cNvSpPr txBox="1">
            <a:spLocks noGrp="1"/>
          </p:cNvSpPr>
          <p:nvPr>
            <p:ph type="body" idx="1"/>
          </p:nvPr>
        </p:nvSpPr>
        <p:spPr>
          <a:xfrm>
            <a:off x="611967" y="1917533"/>
            <a:ext cx="52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 sz="1600"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71" name="Google Shape;71;p13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4"/>
          <p:cNvSpPr txBox="1">
            <a:spLocks noGrp="1"/>
          </p:cNvSpPr>
          <p:nvPr>
            <p:ph type="body" idx="1"/>
          </p:nvPr>
        </p:nvSpPr>
        <p:spPr>
          <a:xfrm>
            <a:off x="624000" y="6168000"/>
            <a:ext cx="5256000" cy="42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067"/>
            </a:lvl1pPr>
            <a:lvl2pPr marL="914400" lvl="1" indent="-431800" algn="l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800"/>
              </a:spcBef>
              <a:spcAft>
                <a:spcPts val="400"/>
              </a:spcAft>
              <a:buSzPts val="1600"/>
              <a:buChar char="–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2"/>
        </a:solidFill>
        <a:effectLst/>
      </p:bgPr>
    </p:bg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6"/>
          <p:cNvSpPr txBox="1">
            <a:spLocks noGrp="1"/>
          </p:cNvSpPr>
          <p:nvPr>
            <p:ph type="title"/>
          </p:nvPr>
        </p:nvSpPr>
        <p:spPr>
          <a:xfrm>
            <a:off x="611967" y="1917533"/>
            <a:ext cx="10968000" cy="425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Montserrat SemiBold"/>
              <a:buNone/>
              <a:defRPr sz="4000" b="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9pPr>
          </a:lstStyle>
          <a:p>
            <a:endParaRPr/>
          </a:p>
        </p:txBody>
      </p:sp>
      <p:sp>
        <p:nvSpPr>
          <p:cNvPr id="81" name="Google Shape;81;p16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pic>
        <p:nvPicPr>
          <p:cNvPr id="82" name="Google Shape;82;p16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11605532" y="6003937"/>
            <a:ext cx="299234" cy="5589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8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8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9"/>
          <p:cNvSpPr txBox="1">
            <a:spLocks noGrp="1"/>
          </p:cNvSpPr>
          <p:nvPr>
            <p:ph type="ctrTitle"/>
          </p:nvPr>
        </p:nvSpPr>
        <p:spPr>
          <a:xfrm>
            <a:off x="611967" y="1917533"/>
            <a:ext cx="10968000" cy="248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Montserrat SemiBold"/>
              <a:buNone/>
              <a:defRPr sz="4000" b="0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92" name="Google Shape;92;p19"/>
          <p:cNvSpPr txBox="1">
            <a:spLocks noGrp="1"/>
          </p:cNvSpPr>
          <p:nvPr>
            <p:ph type="subTitle" idx="1"/>
          </p:nvPr>
        </p:nvSpPr>
        <p:spPr>
          <a:xfrm>
            <a:off x="611967" y="593367"/>
            <a:ext cx="10968000" cy="105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None/>
              <a:defRPr sz="2400">
                <a:solidFill>
                  <a:srgbClr val="000000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93" name="Google Shape;93;p19"/>
          <p:cNvSpPr txBox="1">
            <a:spLocks noGrp="1"/>
          </p:cNvSpPr>
          <p:nvPr>
            <p:ph type="subTitle" idx="2"/>
          </p:nvPr>
        </p:nvSpPr>
        <p:spPr>
          <a:xfrm>
            <a:off x="611967" y="5473967"/>
            <a:ext cx="5268000" cy="82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None/>
              <a:defRPr sz="1867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rgbClr val="000000"/>
                </a:solidFill>
              </a:defRPr>
            </a:lvl2pPr>
            <a:lvl3pPr lvl="2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None/>
              <a:defRPr>
                <a:solidFill>
                  <a:srgbClr val="000000"/>
                </a:solidFill>
              </a:defRPr>
            </a:lvl3pPr>
            <a:lvl4pPr lvl="3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None/>
              <a:defRPr>
                <a:solidFill>
                  <a:srgbClr val="000000"/>
                </a:solidFill>
              </a:defRPr>
            </a:lvl4pPr>
            <a:lvl5pPr lvl="4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400"/>
              <a:buNone/>
              <a:defRPr>
                <a:solidFill>
                  <a:srgbClr val="000000"/>
                </a:solidFill>
              </a:defRPr>
            </a:lvl5pPr>
            <a:lvl6pPr lvl="5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400"/>
              <a:buNone/>
              <a:defRPr>
                <a:solidFill>
                  <a:srgbClr val="000000"/>
                </a:solidFill>
              </a:defRPr>
            </a:lvl6pPr>
            <a:lvl7pPr lvl="6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000"/>
              <a:buNone/>
              <a:defRPr>
                <a:solidFill>
                  <a:srgbClr val="000000"/>
                </a:solidFill>
              </a:defRPr>
            </a:lvl7pPr>
            <a:lvl8pPr lvl="7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000"/>
              <a:buNone/>
              <a:defRPr>
                <a:solidFill>
                  <a:srgbClr val="000000"/>
                </a:solidFill>
              </a:defRPr>
            </a:lvl8pPr>
            <a:lvl9pPr lvl="8" algn="l">
              <a:lnSpc>
                <a:spcPct val="130000"/>
              </a:lnSpc>
              <a:spcBef>
                <a:spcPts val="1333"/>
              </a:spcBef>
              <a:spcAft>
                <a:spcPts val="1333"/>
              </a:spcAft>
              <a:buSzPts val="1600"/>
              <a:buNone/>
              <a:defRPr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pic>
        <p:nvPicPr>
          <p:cNvPr id="94" name="Google Shape;94;p19"/>
          <p:cNvPicPr preferRelativeResize="0"/>
          <p:nvPr/>
        </p:nvPicPr>
        <p:blipFill rotWithShape="1">
          <a:blip r:embed="rId2">
            <a:alphaModFix/>
          </a:blip>
          <a:srcRect l="49" r="59"/>
          <a:stretch/>
        </p:blipFill>
        <p:spPr>
          <a:xfrm>
            <a:off x="8421071" y="4823665"/>
            <a:ext cx="3146134" cy="1709400"/>
          </a:xfrm>
          <a:prstGeom prst="rect">
            <a:avLst/>
          </a:prstGeom>
          <a:noFill/>
          <a:ln>
            <a:noFill/>
          </a:ln>
        </p:spPr>
      </p:pic>
      <p:sp>
        <p:nvSpPr>
          <p:cNvPr id="95" name="Google Shape;95;p19"/>
          <p:cNvSpPr/>
          <p:nvPr/>
        </p:nvSpPr>
        <p:spPr>
          <a:xfrm>
            <a:off x="11598967" y="5945600"/>
            <a:ext cx="593200" cy="9124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0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20"/>
          <p:cNvSpPr txBox="1">
            <a:spLocks noGrp="1"/>
          </p:cNvSpPr>
          <p:nvPr>
            <p:ph type="body" idx="1"/>
          </p:nvPr>
        </p:nvSpPr>
        <p:spPr>
          <a:xfrm>
            <a:off x="611967" y="1917533"/>
            <a:ext cx="109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99" name="Google Shape;99;p20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21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52680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21"/>
          <p:cNvSpPr txBox="1">
            <a:spLocks noGrp="1"/>
          </p:cNvSpPr>
          <p:nvPr>
            <p:ph type="body" idx="1"/>
          </p:nvPr>
        </p:nvSpPr>
        <p:spPr>
          <a:xfrm>
            <a:off x="611967" y="1917533"/>
            <a:ext cx="52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 sz="1600"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03" name="Google Shape;103;p21"/>
          <p:cNvSpPr txBox="1">
            <a:spLocks noGrp="1"/>
          </p:cNvSpPr>
          <p:nvPr>
            <p:ph type="body" idx="2"/>
          </p:nvPr>
        </p:nvSpPr>
        <p:spPr>
          <a:xfrm>
            <a:off x="6311967" y="1917533"/>
            <a:ext cx="52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 sz="1600"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04" name="Google Shape;104;p21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105" name="Google Shape;105;p21"/>
          <p:cNvSpPr txBox="1">
            <a:spLocks noGrp="1"/>
          </p:cNvSpPr>
          <p:nvPr>
            <p:ph type="title" idx="3"/>
          </p:nvPr>
        </p:nvSpPr>
        <p:spPr>
          <a:xfrm>
            <a:off x="6311967" y="593367"/>
            <a:ext cx="52680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 slide with three elements">
  <p:cSld name="Comparison slide with three elements"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2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108" name="Google Shape;108;p22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109" name="Google Shape;109;p22"/>
          <p:cNvSpPr txBox="1">
            <a:spLocks noGrp="1"/>
          </p:cNvSpPr>
          <p:nvPr>
            <p:ph type="body" idx="1"/>
          </p:nvPr>
        </p:nvSpPr>
        <p:spPr>
          <a:xfrm>
            <a:off x="604267" y="1905233"/>
            <a:ext cx="10975600" cy="54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10" name="Google Shape;110;p22"/>
          <p:cNvSpPr txBox="1">
            <a:spLocks noGrp="1"/>
          </p:cNvSpPr>
          <p:nvPr>
            <p:ph type="subTitle" idx="2"/>
          </p:nvPr>
        </p:nvSpPr>
        <p:spPr>
          <a:xfrm>
            <a:off x="611967" y="2509500"/>
            <a:ext cx="3447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22"/>
          <p:cNvSpPr txBox="1">
            <a:spLocks noGrp="1"/>
          </p:cNvSpPr>
          <p:nvPr>
            <p:ph type="body" idx="3"/>
          </p:nvPr>
        </p:nvSpPr>
        <p:spPr>
          <a:xfrm>
            <a:off x="611967" y="3323500"/>
            <a:ext cx="3447200" cy="2568800"/>
          </a:xfrm>
          <a:prstGeom prst="rect">
            <a:avLst/>
          </a:prstGeom>
          <a:noFill/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marL="457200" lvl="0" indent="-381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Char char="●"/>
              <a:defRPr sz="1600"/>
            </a:lvl1pPr>
            <a:lvl2pPr marL="914400" lvl="1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2pPr>
            <a:lvl3pPr marL="1371600" lvl="2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3pPr>
            <a:lvl4pPr marL="1828800" lvl="3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4pPr>
            <a:lvl5pPr marL="2286000" lvl="4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7pPr>
            <a:lvl8pPr marL="3657600" lvl="7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8pPr>
            <a:lvl9pPr marL="4114800" lvl="8" indent="-381000" algn="l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SzPts val="2400"/>
              <a:buChar char="–"/>
              <a:defRPr sz="1600"/>
            </a:lvl9pPr>
          </a:lstStyle>
          <a:p>
            <a:endParaRPr/>
          </a:p>
        </p:txBody>
      </p:sp>
      <p:sp>
        <p:nvSpPr>
          <p:cNvPr id="112" name="Google Shape;112;p22"/>
          <p:cNvSpPr txBox="1">
            <a:spLocks noGrp="1"/>
          </p:cNvSpPr>
          <p:nvPr>
            <p:ph type="subTitle" idx="4"/>
          </p:nvPr>
        </p:nvSpPr>
        <p:spPr>
          <a:xfrm>
            <a:off x="4372400" y="2509500"/>
            <a:ext cx="3447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22"/>
          <p:cNvSpPr txBox="1">
            <a:spLocks noGrp="1"/>
          </p:cNvSpPr>
          <p:nvPr>
            <p:ph type="body" idx="5"/>
          </p:nvPr>
        </p:nvSpPr>
        <p:spPr>
          <a:xfrm>
            <a:off x="4372400" y="3323500"/>
            <a:ext cx="3447200" cy="2568800"/>
          </a:xfrm>
          <a:prstGeom prst="rect">
            <a:avLst/>
          </a:prstGeom>
          <a:noFill/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marL="457200" lvl="0" indent="-381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Char char="●"/>
              <a:defRPr sz="1600"/>
            </a:lvl1pPr>
            <a:lvl2pPr marL="914400" lvl="1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2pPr>
            <a:lvl3pPr marL="1371600" lvl="2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3pPr>
            <a:lvl4pPr marL="1828800" lvl="3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4pPr>
            <a:lvl5pPr marL="2286000" lvl="4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7pPr>
            <a:lvl8pPr marL="3657600" lvl="7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8pPr>
            <a:lvl9pPr marL="4114800" lvl="8" indent="-381000" algn="l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SzPts val="2400"/>
              <a:buChar char="–"/>
              <a:defRPr sz="1600"/>
            </a:lvl9pPr>
          </a:lstStyle>
          <a:p>
            <a:endParaRPr/>
          </a:p>
        </p:txBody>
      </p:sp>
      <p:sp>
        <p:nvSpPr>
          <p:cNvPr id="114" name="Google Shape;114;p22"/>
          <p:cNvSpPr txBox="1">
            <a:spLocks noGrp="1"/>
          </p:cNvSpPr>
          <p:nvPr>
            <p:ph type="subTitle" idx="6"/>
          </p:nvPr>
        </p:nvSpPr>
        <p:spPr>
          <a:xfrm>
            <a:off x="8132833" y="2509500"/>
            <a:ext cx="3447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15" name="Google Shape;115;p22"/>
          <p:cNvSpPr txBox="1">
            <a:spLocks noGrp="1"/>
          </p:cNvSpPr>
          <p:nvPr>
            <p:ph type="body" idx="7"/>
          </p:nvPr>
        </p:nvSpPr>
        <p:spPr>
          <a:xfrm>
            <a:off x="8132833" y="3323500"/>
            <a:ext cx="3447200" cy="2568800"/>
          </a:xfrm>
          <a:prstGeom prst="rect">
            <a:avLst/>
          </a:prstGeom>
          <a:noFill/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marL="457200" lvl="0" indent="-381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Char char="●"/>
              <a:defRPr sz="1600"/>
            </a:lvl1pPr>
            <a:lvl2pPr marL="914400" lvl="1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2pPr>
            <a:lvl3pPr marL="1371600" lvl="2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3pPr>
            <a:lvl4pPr marL="1828800" lvl="3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4pPr>
            <a:lvl5pPr marL="2286000" lvl="4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7pPr>
            <a:lvl8pPr marL="3657600" lvl="7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8pPr>
            <a:lvl9pPr marL="4114800" lvl="8" indent="-381000" algn="l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SzPts val="2400"/>
              <a:buChar char="–"/>
              <a:defRPr sz="1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tting tasks">
  <p:cSld name="Setting tasks"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3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118" name="Google Shape;118;p23"/>
          <p:cNvSpPr txBox="1">
            <a:spLocks noGrp="1"/>
          </p:cNvSpPr>
          <p:nvPr>
            <p:ph type="subTitle" idx="1"/>
          </p:nvPr>
        </p:nvSpPr>
        <p:spPr>
          <a:xfrm>
            <a:off x="611967" y="1917533"/>
            <a:ext cx="4171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19" name="Google Shape;119;p23"/>
          <p:cNvSpPr txBox="1">
            <a:spLocks noGrp="1"/>
          </p:cNvSpPr>
          <p:nvPr>
            <p:ph type="subTitle" idx="2"/>
          </p:nvPr>
        </p:nvSpPr>
        <p:spPr>
          <a:xfrm>
            <a:off x="7407633" y="3561600"/>
            <a:ext cx="4172400" cy="526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1867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20" name="Google Shape;120;p23"/>
          <p:cNvSpPr txBox="1">
            <a:spLocks noGrp="1"/>
          </p:cNvSpPr>
          <p:nvPr>
            <p:ph type="body" idx="3"/>
          </p:nvPr>
        </p:nvSpPr>
        <p:spPr>
          <a:xfrm>
            <a:off x="611967" y="2760100"/>
            <a:ext cx="5268000" cy="70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21" name="Google Shape;121;p23"/>
          <p:cNvSpPr txBox="1">
            <a:spLocks noGrp="1"/>
          </p:cNvSpPr>
          <p:nvPr>
            <p:ph type="subTitle" idx="4"/>
          </p:nvPr>
        </p:nvSpPr>
        <p:spPr>
          <a:xfrm>
            <a:off x="611967" y="3561600"/>
            <a:ext cx="4171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22" name="Google Shape;122;p23"/>
          <p:cNvSpPr txBox="1">
            <a:spLocks noGrp="1"/>
          </p:cNvSpPr>
          <p:nvPr>
            <p:ph type="body" idx="5"/>
          </p:nvPr>
        </p:nvSpPr>
        <p:spPr>
          <a:xfrm>
            <a:off x="611967" y="4404167"/>
            <a:ext cx="5268000" cy="70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23" name="Google Shape;123;p23"/>
          <p:cNvSpPr txBox="1">
            <a:spLocks noGrp="1"/>
          </p:cNvSpPr>
          <p:nvPr>
            <p:ph type="subTitle" idx="6"/>
          </p:nvPr>
        </p:nvSpPr>
        <p:spPr>
          <a:xfrm>
            <a:off x="7407633" y="4236967"/>
            <a:ext cx="4172400" cy="526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1867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24" name="Google Shape;124;p23"/>
          <p:cNvSpPr txBox="1">
            <a:spLocks noGrp="1"/>
          </p:cNvSpPr>
          <p:nvPr>
            <p:ph type="subTitle" idx="7"/>
          </p:nvPr>
        </p:nvSpPr>
        <p:spPr>
          <a:xfrm>
            <a:off x="7407633" y="4912333"/>
            <a:ext cx="4172400" cy="526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1867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25" name="Google Shape;125;p23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ultiple choice options">
  <p:cSld name="Multiple choice options"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4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128" name="Google Shape;128;p24"/>
          <p:cNvSpPr txBox="1">
            <a:spLocks noGrp="1"/>
          </p:cNvSpPr>
          <p:nvPr>
            <p:ph type="subTitle" idx="1"/>
          </p:nvPr>
        </p:nvSpPr>
        <p:spPr>
          <a:xfrm>
            <a:off x="611967" y="1917533"/>
            <a:ext cx="4171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29" name="Google Shape;129;p24"/>
          <p:cNvSpPr txBox="1">
            <a:spLocks noGrp="1"/>
          </p:cNvSpPr>
          <p:nvPr>
            <p:ph type="body" idx="2"/>
          </p:nvPr>
        </p:nvSpPr>
        <p:spPr>
          <a:xfrm>
            <a:off x="611967" y="2760100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30" name="Google Shape;130;p24"/>
          <p:cNvSpPr txBox="1">
            <a:spLocks noGrp="1"/>
          </p:cNvSpPr>
          <p:nvPr>
            <p:ph type="subTitle" idx="3"/>
          </p:nvPr>
        </p:nvSpPr>
        <p:spPr>
          <a:xfrm>
            <a:off x="6312000" y="1917533"/>
            <a:ext cx="4171200" cy="604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31" name="Google Shape;131;p24"/>
          <p:cNvSpPr txBox="1">
            <a:spLocks noGrp="1"/>
          </p:cNvSpPr>
          <p:nvPr>
            <p:ph type="body" idx="4"/>
          </p:nvPr>
        </p:nvSpPr>
        <p:spPr>
          <a:xfrm>
            <a:off x="6312000" y="2760100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32" name="Google Shape;132;p24"/>
          <p:cNvSpPr txBox="1">
            <a:spLocks noGrp="1"/>
          </p:cNvSpPr>
          <p:nvPr>
            <p:ph type="subTitle" idx="5"/>
          </p:nvPr>
        </p:nvSpPr>
        <p:spPr>
          <a:xfrm>
            <a:off x="611967" y="3936500"/>
            <a:ext cx="4171200" cy="604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33" name="Google Shape;133;p24"/>
          <p:cNvSpPr txBox="1">
            <a:spLocks noGrp="1"/>
          </p:cNvSpPr>
          <p:nvPr>
            <p:ph type="body" idx="6"/>
          </p:nvPr>
        </p:nvSpPr>
        <p:spPr>
          <a:xfrm>
            <a:off x="611967" y="4779067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34" name="Google Shape;134;p24"/>
          <p:cNvSpPr txBox="1">
            <a:spLocks noGrp="1"/>
          </p:cNvSpPr>
          <p:nvPr>
            <p:ph type="subTitle" idx="7"/>
          </p:nvPr>
        </p:nvSpPr>
        <p:spPr>
          <a:xfrm>
            <a:off x="6312000" y="3936500"/>
            <a:ext cx="4171200" cy="6044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35" name="Google Shape;135;p24"/>
          <p:cNvSpPr txBox="1">
            <a:spLocks noGrp="1"/>
          </p:cNvSpPr>
          <p:nvPr>
            <p:ph type="body" idx="8"/>
          </p:nvPr>
        </p:nvSpPr>
        <p:spPr>
          <a:xfrm>
            <a:off x="6312000" y="4779067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36" name="Google Shape;136;p24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5"/>
          <p:cNvSpPr txBox="1">
            <a:spLocks noGrp="1"/>
          </p:cNvSpPr>
          <p:nvPr>
            <p:ph type="title"/>
          </p:nvPr>
        </p:nvSpPr>
        <p:spPr>
          <a:xfrm>
            <a:off x="611967" y="595200"/>
            <a:ext cx="5268000" cy="10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9pPr>
          </a:lstStyle>
          <a:p>
            <a:endParaRPr/>
          </a:p>
        </p:txBody>
      </p:sp>
      <p:sp>
        <p:nvSpPr>
          <p:cNvPr id="139" name="Google Shape;139;p25"/>
          <p:cNvSpPr txBox="1">
            <a:spLocks noGrp="1"/>
          </p:cNvSpPr>
          <p:nvPr>
            <p:ph type="body" idx="1"/>
          </p:nvPr>
        </p:nvSpPr>
        <p:spPr>
          <a:xfrm>
            <a:off x="611967" y="1917533"/>
            <a:ext cx="52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 sz="1600"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40" name="Google Shape;140;p25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6"/>
          <p:cNvSpPr txBox="1">
            <a:spLocks noGrp="1"/>
          </p:cNvSpPr>
          <p:nvPr>
            <p:ph type="body" idx="1"/>
          </p:nvPr>
        </p:nvSpPr>
        <p:spPr>
          <a:xfrm>
            <a:off x="624000" y="6168000"/>
            <a:ext cx="5256000" cy="42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067"/>
            </a:lvl1pPr>
            <a:lvl2pPr marL="914400" lvl="1" indent="-431800" algn="l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800"/>
              </a:spcBef>
              <a:spcAft>
                <a:spcPts val="400"/>
              </a:spcAft>
              <a:buSzPts val="1600"/>
              <a:buChar char="–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7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Montserrat"/>
              <a:buNone/>
              <a:defRPr sz="4400" b="1" i="0" u="none" strike="noStrike" cap="none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611967" y="1917533"/>
            <a:ext cx="109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4318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●"/>
              <a:defRPr sz="3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marR="0" lvl="1" indent="-431800" algn="l" rtl="0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–"/>
              <a:defRPr sz="3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marR="0" lvl="2" indent="-406400" algn="l" rtl="0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marR="0" lvl="3" indent="-406400" algn="l" rtl="0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marR="0" lvl="4" indent="-381000" algn="l" rtl="0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Montserrat"/>
              <a:buChar char="–"/>
              <a:defRPr sz="24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marR="0" lvl="5" indent="-3810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Montserrat"/>
              <a:buChar char="–"/>
              <a:defRPr sz="24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marR="0" lvl="6" indent="-3556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Montserrat"/>
              <a:buChar char="–"/>
              <a:defRPr sz="20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marR="0" lvl="7" indent="-3556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Montserrat"/>
              <a:buChar char="–"/>
              <a:defRPr sz="20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marR="0" lvl="8" indent="-330200" algn="l" rtl="0">
              <a:lnSpc>
                <a:spcPct val="130000"/>
              </a:lnSpc>
              <a:spcBef>
                <a:spcPts val="800"/>
              </a:spcBef>
              <a:spcAft>
                <a:spcPts val="400"/>
              </a:spcAft>
              <a:buClr>
                <a:schemeClr val="dk2"/>
              </a:buClr>
              <a:buSzPts val="1600"/>
              <a:buFont typeface="Montserrat"/>
              <a:buChar char="–"/>
              <a:defRPr sz="16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pic>
        <p:nvPicPr>
          <p:cNvPr id="13" name="Google Shape;13;p1"/>
          <p:cNvPicPr preferRelativeResize="0"/>
          <p:nvPr/>
        </p:nvPicPr>
        <p:blipFill rotWithShape="1">
          <a:blip r:embed="rId14">
            <a:alphaModFix/>
          </a:blip>
          <a:srcRect l="9"/>
          <a:stretch/>
        </p:blipFill>
        <p:spPr>
          <a:xfrm>
            <a:off x="11605532" y="6003937"/>
            <a:ext cx="299234" cy="558903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pos="578">
          <p15:clr>
            <a:srgbClr val="EA4335"/>
          </p15:clr>
        </p15:guide>
        <p15:guide id="2" pos="10942">
          <p15:clr>
            <a:srgbClr val="EA4335"/>
          </p15:clr>
        </p15:guide>
        <p15:guide id="3" orient="horz" pos="561">
          <p15:clr>
            <a:srgbClr val="EA4335"/>
          </p15:clr>
        </p15:guide>
        <p15:guide id="4" orient="horz" pos="1812">
          <p15:clr>
            <a:srgbClr val="EA4335"/>
          </p15:clr>
        </p15:guide>
        <p15:guide id="5" orient="horz" pos="5568">
          <p15:clr>
            <a:srgbClr val="EA4335"/>
          </p15:clr>
        </p15:guide>
        <p15:guide id="6" orient="horz" pos="6039">
          <p15:clr>
            <a:srgbClr val="EA4335"/>
          </p15:clr>
        </p15:guide>
        <p15:guide id="7" orient="horz" pos="1385">
          <p15:clr>
            <a:srgbClr val="EA4335"/>
          </p15:clr>
        </p15:guide>
        <p15:guide id="8" pos="5556">
          <p15:clr>
            <a:srgbClr val="EA4335"/>
          </p15:clr>
        </p15:guide>
        <p15:guide id="9" pos="5964">
          <p15:clr>
            <a:srgbClr val="EA4335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5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Montserrat"/>
              <a:buNone/>
              <a:defRPr sz="4400" b="1" i="0" u="none" strike="noStrike" cap="none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76" name="Google Shape;76;p15"/>
          <p:cNvSpPr txBox="1">
            <a:spLocks noGrp="1"/>
          </p:cNvSpPr>
          <p:nvPr>
            <p:ph type="body" idx="1"/>
          </p:nvPr>
        </p:nvSpPr>
        <p:spPr>
          <a:xfrm>
            <a:off x="611967" y="1917533"/>
            <a:ext cx="109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4318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●"/>
              <a:defRPr sz="3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marR="0" lvl="1" indent="-431800" algn="l" rtl="0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–"/>
              <a:defRPr sz="3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marR="0" lvl="2" indent="-406400" algn="l" rtl="0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marR="0" lvl="3" indent="-406400" algn="l" rtl="0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marR="0" lvl="4" indent="-381000" algn="l" rtl="0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Montserrat"/>
              <a:buChar char="–"/>
              <a:defRPr sz="24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marR="0" lvl="5" indent="-3810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Montserrat"/>
              <a:buChar char="–"/>
              <a:defRPr sz="24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marR="0" lvl="6" indent="-3556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Montserrat"/>
              <a:buChar char="–"/>
              <a:defRPr sz="20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marR="0" lvl="7" indent="-3556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Montserrat"/>
              <a:buChar char="–"/>
              <a:defRPr sz="20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marR="0" lvl="8" indent="-330200" algn="l" rtl="0">
              <a:lnSpc>
                <a:spcPct val="130000"/>
              </a:lnSpc>
              <a:spcBef>
                <a:spcPts val="800"/>
              </a:spcBef>
              <a:spcAft>
                <a:spcPts val="400"/>
              </a:spcAft>
              <a:buClr>
                <a:schemeClr val="dk2"/>
              </a:buClr>
              <a:buSzPts val="1600"/>
              <a:buFont typeface="Montserrat"/>
              <a:buChar char="–"/>
              <a:defRPr sz="16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77" name="Google Shape;77;p15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pic>
        <p:nvPicPr>
          <p:cNvPr id="78" name="Google Shape;78;p15"/>
          <p:cNvPicPr preferRelativeResize="0"/>
          <p:nvPr/>
        </p:nvPicPr>
        <p:blipFill rotWithShape="1">
          <a:blip r:embed="rId13">
            <a:alphaModFix/>
          </a:blip>
          <a:srcRect l="9"/>
          <a:stretch/>
        </p:blipFill>
        <p:spPr>
          <a:xfrm>
            <a:off x="11605532" y="6003937"/>
            <a:ext cx="299234" cy="558903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pos="578">
          <p15:clr>
            <a:srgbClr val="EA4335"/>
          </p15:clr>
        </p15:guide>
        <p15:guide id="2" pos="10942">
          <p15:clr>
            <a:srgbClr val="EA4335"/>
          </p15:clr>
        </p15:guide>
        <p15:guide id="3" orient="horz" pos="561">
          <p15:clr>
            <a:srgbClr val="EA4335"/>
          </p15:clr>
        </p15:guide>
        <p15:guide id="4" orient="horz" pos="1812">
          <p15:clr>
            <a:srgbClr val="EA4335"/>
          </p15:clr>
        </p15:guide>
        <p15:guide id="5" orient="horz" pos="5568">
          <p15:clr>
            <a:srgbClr val="EA4335"/>
          </p15:clr>
        </p15:guide>
        <p15:guide id="6" orient="horz" pos="6039">
          <p15:clr>
            <a:srgbClr val="EA4335"/>
          </p15:clr>
        </p15:guide>
        <p15:guide id="7" orient="horz" pos="1385">
          <p15:clr>
            <a:srgbClr val="EA4335"/>
          </p15:clr>
        </p15:guide>
        <p15:guide id="8" pos="5556">
          <p15:clr>
            <a:srgbClr val="EA4335"/>
          </p15:clr>
        </p15:guide>
        <p15:guide id="9" pos="5964">
          <p15:clr>
            <a:srgbClr val="EA4335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8"/>
          <p:cNvSpPr txBox="1">
            <a:spLocks noGrp="1"/>
          </p:cNvSpPr>
          <p:nvPr>
            <p:ph type="subTitle" idx="1"/>
          </p:nvPr>
        </p:nvSpPr>
        <p:spPr>
          <a:xfrm>
            <a:off x="611967" y="593367"/>
            <a:ext cx="10968000" cy="105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en-GB">
                <a:solidFill>
                  <a:srgbClr val="4B3241"/>
                </a:solidFill>
              </a:rPr>
              <a:t>Mathematics</a:t>
            </a:r>
            <a:endParaRPr>
              <a:solidFill>
                <a:srgbClr val="4B3241"/>
              </a:solidFill>
            </a:endParaRPr>
          </a:p>
        </p:txBody>
      </p:sp>
      <p:sp>
        <p:nvSpPr>
          <p:cNvPr id="150" name="Google Shape;150;p28"/>
          <p:cNvSpPr txBox="1">
            <a:spLocks noGrp="1"/>
          </p:cNvSpPr>
          <p:nvPr>
            <p:ph type="subTitle" idx="2"/>
          </p:nvPr>
        </p:nvSpPr>
        <p:spPr>
          <a:xfrm>
            <a:off x="289792" y="5412592"/>
            <a:ext cx="5268000" cy="82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en-GB">
                <a:solidFill>
                  <a:srgbClr val="4B3241"/>
                </a:solidFill>
              </a:rPr>
              <a:t>Miss Mitchell</a:t>
            </a:r>
            <a:endParaRPr>
              <a:solidFill>
                <a:srgbClr val="4B3241"/>
              </a:solidFill>
            </a:endParaRPr>
          </a:p>
        </p:txBody>
      </p:sp>
      <p:sp>
        <p:nvSpPr>
          <p:cNvPr id="151" name="Google Shape;151;p28"/>
          <p:cNvSpPr/>
          <p:nvPr/>
        </p:nvSpPr>
        <p:spPr>
          <a:xfrm>
            <a:off x="428950" y="1650175"/>
            <a:ext cx="9882900" cy="186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GB" sz="44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Naming and describing 3-D shapes</a:t>
            </a:r>
            <a:endParaRPr sz="14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29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Montserrat Medium"/>
                <a:buNone/>
              </a:pPr>
              <a:t>2</a:t>
            </a:fld>
            <a:endParaRPr/>
          </a:p>
        </p:txBody>
      </p:sp>
      <p:sp>
        <p:nvSpPr>
          <p:cNvPr id="157" name="Google Shape;157;p29"/>
          <p:cNvSpPr/>
          <p:nvPr/>
        </p:nvSpPr>
        <p:spPr>
          <a:xfrm>
            <a:off x="398271" y="226900"/>
            <a:ext cx="6253500" cy="8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GB" sz="4400" b="1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Lesson agenda</a:t>
            </a:r>
            <a:endParaRPr sz="14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8" name="Google Shape;158;p29"/>
          <p:cNvSpPr txBox="1"/>
          <p:nvPr/>
        </p:nvSpPr>
        <p:spPr>
          <a:xfrm>
            <a:off x="2225000" y="1786066"/>
            <a:ext cx="7742000" cy="7408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33"/>
              <a:buFont typeface="Arial"/>
              <a:buNone/>
            </a:pPr>
            <a:r>
              <a:rPr lang="en-GB" sz="3833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3-D shapes</a:t>
            </a:r>
            <a:endParaRPr sz="3833" b="1" i="0" u="none" strike="noStrike" cap="none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59" name="Google Shape;159;p29"/>
          <p:cNvSpPr txBox="1"/>
          <p:nvPr/>
        </p:nvSpPr>
        <p:spPr>
          <a:xfrm>
            <a:off x="2225000" y="2994616"/>
            <a:ext cx="7742000" cy="7408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866"/>
              <a:buFont typeface="Arial"/>
              <a:buNone/>
            </a:pPr>
            <a:r>
              <a:rPr lang="en-GB" sz="3866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Talk task</a:t>
            </a:r>
            <a:endParaRPr sz="3866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60" name="Google Shape;160;p29"/>
          <p:cNvSpPr txBox="1"/>
          <p:nvPr/>
        </p:nvSpPr>
        <p:spPr>
          <a:xfrm>
            <a:off x="2225000" y="4203166"/>
            <a:ext cx="7742000" cy="740800"/>
          </a:xfrm>
          <a:prstGeom prst="rect">
            <a:avLst/>
          </a:prstGeom>
          <a:solidFill>
            <a:srgbClr val="008237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33"/>
              <a:buFont typeface="Arial"/>
              <a:buNone/>
            </a:pPr>
            <a:r>
              <a:rPr lang="en-GB" sz="3833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Independent task</a:t>
            </a:r>
            <a:endParaRPr sz="3833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61" name="Google Shape;161;p29"/>
          <p:cNvSpPr txBox="1"/>
          <p:nvPr/>
        </p:nvSpPr>
        <p:spPr>
          <a:xfrm>
            <a:off x="2225000" y="5411716"/>
            <a:ext cx="7742000" cy="7408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33"/>
              <a:buFont typeface="Arial"/>
              <a:buNone/>
            </a:pPr>
            <a:r>
              <a:rPr lang="en-GB" sz="3833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Quiz</a:t>
            </a:r>
            <a:endParaRPr sz="3833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162" name="Google Shape;162;p29"/>
          <p:cNvCxnSpPr>
            <a:stCxn id="158" idx="2"/>
            <a:endCxn id="159" idx="0"/>
          </p:cNvCxnSpPr>
          <p:nvPr/>
        </p:nvCxnSpPr>
        <p:spPr>
          <a:xfrm>
            <a:off x="6096000" y="2526866"/>
            <a:ext cx="0" cy="467700"/>
          </a:xfrm>
          <a:prstGeom prst="straightConnector1">
            <a:avLst/>
          </a:prstGeom>
          <a:noFill/>
          <a:ln w="28575" cap="flat" cmpd="sng">
            <a:solidFill>
              <a:srgbClr val="434343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63" name="Google Shape;163;p29"/>
          <p:cNvCxnSpPr>
            <a:stCxn id="159" idx="2"/>
            <a:endCxn id="160" idx="0"/>
          </p:cNvCxnSpPr>
          <p:nvPr/>
        </p:nvCxnSpPr>
        <p:spPr>
          <a:xfrm>
            <a:off x="6096000" y="3735416"/>
            <a:ext cx="0" cy="467700"/>
          </a:xfrm>
          <a:prstGeom prst="straightConnector1">
            <a:avLst/>
          </a:prstGeom>
          <a:noFill/>
          <a:ln w="28575" cap="flat" cmpd="sng">
            <a:solidFill>
              <a:srgbClr val="434343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64" name="Google Shape;164;p29"/>
          <p:cNvCxnSpPr>
            <a:stCxn id="160" idx="2"/>
            <a:endCxn id="161" idx="0"/>
          </p:cNvCxnSpPr>
          <p:nvPr/>
        </p:nvCxnSpPr>
        <p:spPr>
          <a:xfrm>
            <a:off x="6096000" y="4943966"/>
            <a:ext cx="0" cy="467700"/>
          </a:xfrm>
          <a:prstGeom prst="straightConnector1">
            <a:avLst/>
          </a:prstGeom>
          <a:noFill/>
          <a:ln w="28575" cap="flat" cmpd="sng">
            <a:solidFill>
              <a:srgbClr val="434343"/>
            </a:solidFill>
            <a:prstDash val="solid"/>
            <a:round/>
            <a:headEnd type="none" w="sm" len="sm"/>
            <a:tailEnd type="triangle" w="med" len="med"/>
          </a:ln>
        </p:spPr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30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Montserrat Medium"/>
                <a:buNone/>
              </a:pPr>
              <a:t>3</a:t>
            </a:fld>
            <a:endParaRPr/>
          </a:p>
        </p:txBody>
      </p:sp>
      <p:sp>
        <p:nvSpPr>
          <p:cNvPr id="170" name="Google Shape;170;p30"/>
          <p:cNvSpPr/>
          <p:nvPr/>
        </p:nvSpPr>
        <p:spPr>
          <a:xfrm>
            <a:off x="398272" y="226900"/>
            <a:ext cx="6084900" cy="8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GB" sz="4400" b="1" i="0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You will need…</a:t>
            </a:r>
            <a:endParaRPr sz="1400" b="0" i="0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1" name="Google Shape;171;p30"/>
          <p:cNvSpPr txBox="1"/>
          <p:nvPr/>
        </p:nvSpPr>
        <p:spPr>
          <a:xfrm>
            <a:off x="611967" y="2103100"/>
            <a:ext cx="3447200" cy="604400"/>
          </a:xfrm>
          <a:prstGeom prst="rect">
            <a:avLst/>
          </a:prstGeom>
          <a:solidFill>
            <a:srgbClr val="008237"/>
          </a:solidFill>
          <a:ln>
            <a:noFill/>
          </a:ln>
        </p:spPr>
        <p:txBody>
          <a:bodyPr spcFirstLastPara="1" wrap="square" lIns="121900" tIns="120000" rIns="121900" bIns="1219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33"/>
              <a:buFont typeface="Arial"/>
              <a:buNone/>
            </a:pPr>
            <a:r>
              <a:rPr lang="en-GB" sz="2333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Pencil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30"/>
          <p:cNvSpPr txBox="1"/>
          <p:nvPr/>
        </p:nvSpPr>
        <p:spPr>
          <a:xfrm>
            <a:off x="4372400" y="2103100"/>
            <a:ext cx="3447200" cy="604400"/>
          </a:xfrm>
          <a:prstGeom prst="rect">
            <a:avLst/>
          </a:prstGeom>
          <a:solidFill>
            <a:srgbClr val="008237"/>
          </a:solidFill>
          <a:ln>
            <a:noFill/>
          </a:ln>
        </p:spPr>
        <p:txBody>
          <a:bodyPr spcFirstLastPara="1" wrap="square" lIns="121900" tIns="120000" rIns="121900" bIns="1219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33"/>
              <a:buFont typeface="Arial"/>
              <a:buNone/>
            </a:pPr>
            <a:r>
              <a:rPr lang="en-GB" sz="2333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Paper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3" name="Google Shape;173;p30"/>
          <p:cNvSpPr txBox="1"/>
          <p:nvPr/>
        </p:nvSpPr>
        <p:spPr>
          <a:xfrm>
            <a:off x="8132825" y="2103100"/>
            <a:ext cx="3447300" cy="1730700"/>
          </a:xfrm>
          <a:prstGeom prst="rect">
            <a:avLst/>
          </a:prstGeom>
          <a:solidFill>
            <a:srgbClr val="008237"/>
          </a:solidFill>
          <a:ln>
            <a:noFill/>
          </a:ln>
        </p:spPr>
        <p:txBody>
          <a:bodyPr spcFirstLastPara="1" wrap="square" lIns="121900" tIns="120000" rIns="121900" bIns="1219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33"/>
              <a:buFont typeface="Arial"/>
              <a:buNone/>
            </a:pPr>
            <a:r>
              <a:rPr lang="en-GB" sz="2333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Items in your home. Please ask a parent or carer before touching any items.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4" name="Google Shape;174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66275" y="3333062"/>
            <a:ext cx="2253899" cy="2432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5" name="Google Shape;175;p3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17278" y="2876560"/>
            <a:ext cx="2557425" cy="2557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31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Montserrat Medium"/>
                <a:buNone/>
              </a:pPr>
              <a:t>4</a:t>
            </a:fld>
            <a:endParaRPr/>
          </a:p>
        </p:txBody>
      </p:sp>
      <p:pic>
        <p:nvPicPr>
          <p:cNvPr id="181" name="Google Shape;181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5425" y="180550"/>
            <a:ext cx="2518475" cy="2397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2" name="Google Shape;182;p3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913925" y="66375"/>
            <a:ext cx="2597050" cy="2625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3" name="Google Shape;183;p3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9169725" y="66375"/>
            <a:ext cx="3066148" cy="2397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4" name="Google Shape;184;p3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232975" y="2876538"/>
            <a:ext cx="2397400" cy="2397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5" name="Google Shape;185;p31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5493325" y="2758775"/>
            <a:ext cx="2882725" cy="2511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" name="Google Shape;186;p31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9404275" y="3070175"/>
            <a:ext cx="2597050" cy="2828712"/>
          </a:xfrm>
          <a:prstGeom prst="rect">
            <a:avLst/>
          </a:prstGeom>
          <a:noFill/>
          <a:ln>
            <a:noFill/>
          </a:ln>
        </p:spPr>
      </p:pic>
      <p:sp>
        <p:nvSpPr>
          <p:cNvPr id="187" name="Google Shape;187;p31"/>
          <p:cNvSpPr txBox="1"/>
          <p:nvPr/>
        </p:nvSpPr>
        <p:spPr>
          <a:xfrm>
            <a:off x="446175" y="2477300"/>
            <a:ext cx="23973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>
                <a:latin typeface="Montserrat"/>
                <a:ea typeface="Montserrat"/>
                <a:cs typeface="Montserrat"/>
                <a:sym typeface="Montserrat"/>
              </a:rPr>
              <a:t>Sphere</a:t>
            </a:r>
            <a:endParaRPr sz="44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88" name="Google Shape;188;p31"/>
          <p:cNvSpPr txBox="1"/>
          <p:nvPr/>
        </p:nvSpPr>
        <p:spPr>
          <a:xfrm>
            <a:off x="5493325" y="2164550"/>
            <a:ext cx="17031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>
                <a:latin typeface="Montserrat"/>
                <a:ea typeface="Montserrat"/>
                <a:cs typeface="Montserrat"/>
                <a:sym typeface="Montserrat"/>
              </a:rPr>
              <a:t>Cone</a:t>
            </a:r>
            <a:endParaRPr sz="44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89" name="Google Shape;189;p31"/>
          <p:cNvSpPr txBox="1"/>
          <p:nvPr/>
        </p:nvSpPr>
        <p:spPr>
          <a:xfrm>
            <a:off x="252975" y="4790700"/>
            <a:ext cx="27837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>
                <a:latin typeface="Montserrat"/>
                <a:ea typeface="Montserrat"/>
                <a:cs typeface="Montserrat"/>
                <a:sym typeface="Montserrat"/>
              </a:rPr>
              <a:t>Cylinder</a:t>
            </a:r>
            <a:endParaRPr sz="44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90" name="Google Shape;190;p31"/>
          <p:cNvSpPr txBox="1"/>
          <p:nvPr/>
        </p:nvSpPr>
        <p:spPr>
          <a:xfrm>
            <a:off x="8076000" y="2164550"/>
            <a:ext cx="23973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>
                <a:latin typeface="Montserrat"/>
                <a:ea typeface="Montserrat"/>
                <a:cs typeface="Montserrat"/>
                <a:sym typeface="Montserrat"/>
              </a:rPr>
              <a:t>Cuboid</a:t>
            </a:r>
            <a:endParaRPr sz="44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91" name="Google Shape;191;p31"/>
          <p:cNvSpPr txBox="1"/>
          <p:nvPr/>
        </p:nvSpPr>
        <p:spPr>
          <a:xfrm>
            <a:off x="5021825" y="5029550"/>
            <a:ext cx="18030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>
                <a:latin typeface="Montserrat"/>
                <a:ea typeface="Montserrat"/>
                <a:cs typeface="Montserrat"/>
                <a:sym typeface="Montserrat"/>
              </a:rPr>
              <a:t>Cube</a:t>
            </a:r>
            <a:endParaRPr sz="44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92" name="Google Shape;192;p31"/>
          <p:cNvSpPr txBox="1"/>
          <p:nvPr/>
        </p:nvSpPr>
        <p:spPr>
          <a:xfrm>
            <a:off x="8076000" y="5399550"/>
            <a:ext cx="27837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>
                <a:latin typeface="Montserrat"/>
                <a:ea typeface="Montserrat"/>
                <a:cs typeface="Montserrat"/>
                <a:sym typeface="Montserrat"/>
              </a:rPr>
              <a:t>Pyramid</a:t>
            </a:r>
            <a:endParaRPr sz="4400"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32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Montserrat Medium"/>
                <a:buNone/>
              </a:pPr>
              <a:t>5</a:t>
            </a:fld>
            <a:endParaRPr/>
          </a:p>
        </p:txBody>
      </p:sp>
      <p:sp>
        <p:nvSpPr>
          <p:cNvPr id="198" name="Google Shape;198;p32"/>
          <p:cNvSpPr/>
          <p:nvPr/>
        </p:nvSpPr>
        <p:spPr>
          <a:xfrm>
            <a:off x="99150" y="78175"/>
            <a:ext cx="11121600" cy="266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40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Talk task</a:t>
            </a:r>
            <a:endParaRPr sz="4000" b="1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40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Find 5 or more 3-D objects in your home. </a:t>
            </a:r>
            <a:endParaRPr sz="40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99" name="Google Shape;199;p32"/>
          <p:cNvSpPr txBox="1"/>
          <p:nvPr/>
        </p:nvSpPr>
        <p:spPr>
          <a:xfrm>
            <a:off x="215325" y="1744525"/>
            <a:ext cx="11682900" cy="1131900"/>
          </a:xfrm>
          <a:prstGeom prst="rect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3000">
                <a:latin typeface="Montserrat"/>
                <a:ea typeface="Montserrat"/>
                <a:cs typeface="Montserrat"/>
                <a:sym typeface="Montserrat"/>
              </a:rPr>
              <a:t>The ______________ </a:t>
            </a:r>
            <a:r>
              <a:rPr lang="en-GB" sz="3000" i="1">
                <a:latin typeface="Montserrat"/>
                <a:ea typeface="Montserrat"/>
                <a:cs typeface="Montserrat"/>
                <a:sym typeface="Montserrat"/>
              </a:rPr>
              <a:t>(name of object/thing)</a:t>
            </a:r>
            <a:r>
              <a:rPr lang="en-GB" sz="3000">
                <a:latin typeface="Montserrat"/>
                <a:ea typeface="Montserrat"/>
                <a:cs typeface="Montserrat"/>
                <a:sym typeface="Montserrat"/>
              </a:rPr>
              <a:t> is an example of a ___________________ </a:t>
            </a:r>
            <a:r>
              <a:rPr lang="en-GB" sz="3000" i="1">
                <a:latin typeface="Montserrat"/>
                <a:ea typeface="Montserrat"/>
                <a:cs typeface="Montserrat"/>
                <a:sym typeface="Montserrat"/>
              </a:rPr>
              <a:t>(name of 3-D shape).</a:t>
            </a:r>
            <a:endParaRPr sz="3000" i="1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00" name="Google Shape;200;p32"/>
          <p:cNvSpPr txBox="1"/>
          <p:nvPr/>
        </p:nvSpPr>
        <p:spPr>
          <a:xfrm>
            <a:off x="4486875" y="2992225"/>
            <a:ext cx="3139800" cy="2792700"/>
          </a:xfrm>
          <a:prstGeom prst="rect">
            <a:avLst/>
          </a:prstGeom>
          <a:noFill/>
          <a:ln w="3810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SzPts val="2800"/>
              <a:buFont typeface="Montserrat"/>
              <a:buChar char="●"/>
            </a:pPr>
            <a:r>
              <a:rPr lang="en-GB" sz="2800">
                <a:latin typeface="Montserrat"/>
                <a:ea typeface="Montserrat"/>
                <a:cs typeface="Montserrat"/>
                <a:sym typeface="Montserrat"/>
              </a:rPr>
              <a:t>cube</a:t>
            </a:r>
            <a:endParaRPr sz="2800"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SzPts val="2800"/>
              <a:buFont typeface="Montserrat"/>
              <a:buChar char="●"/>
            </a:pPr>
            <a:r>
              <a:rPr lang="en-GB" sz="2800">
                <a:latin typeface="Montserrat"/>
                <a:ea typeface="Montserrat"/>
                <a:cs typeface="Montserrat"/>
                <a:sym typeface="Montserrat"/>
              </a:rPr>
              <a:t>cuboid</a:t>
            </a:r>
            <a:endParaRPr sz="2800"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SzPts val="2800"/>
              <a:buFont typeface="Montserrat"/>
              <a:buChar char="●"/>
            </a:pPr>
            <a:r>
              <a:rPr lang="en-GB" sz="2800">
                <a:latin typeface="Montserrat"/>
                <a:ea typeface="Montserrat"/>
                <a:cs typeface="Montserrat"/>
                <a:sym typeface="Montserrat"/>
              </a:rPr>
              <a:t>pyramid</a:t>
            </a:r>
            <a:endParaRPr sz="2800"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SzPts val="2800"/>
              <a:buFont typeface="Montserrat"/>
              <a:buChar char="●"/>
            </a:pPr>
            <a:r>
              <a:rPr lang="en-GB" sz="2800">
                <a:latin typeface="Montserrat"/>
                <a:ea typeface="Montserrat"/>
                <a:cs typeface="Montserrat"/>
                <a:sym typeface="Montserrat"/>
              </a:rPr>
              <a:t>cone</a:t>
            </a:r>
            <a:endParaRPr sz="2800"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SzPts val="2800"/>
              <a:buFont typeface="Montserrat"/>
              <a:buChar char="●"/>
            </a:pPr>
            <a:r>
              <a:rPr lang="en-GB" sz="2800">
                <a:latin typeface="Montserrat"/>
                <a:ea typeface="Montserrat"/>
                <a:cs typeface="Montserrat"/>
                <a:sym typeface="Montserrat"/>
              </a:rPr>
              <a:t>cylinder</a:t>
            </a:r>
            <a:endParaRPr sz="2800"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SzPts val="2800"/>
              <a:buFont typeface="Montserrat"/>
              <a:buChar char="●"/>
            </a:pPr>
            <a:r>
              <a:rPr lang="en-GB" sz="2800">
                <a:latin typeface="Montserrat"/>
                <a:ea typeface="Montserrat"/>
                <a:cs typeface="Montserrat"/>
                <a:sym typeface="Montserrat"/>
              </a:rPr>
              <a:t>sphere</a:t>
            </a:r>
            <a:endParaRPr sz="2600"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33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Montserrat Medium"/>
                <a:buNone/>
              </a:pPr>
              <a:t>6</a:t>
            </a:fld>
            <a:endParaRPr/>
          </a:p>
        </p:txBody>
      </p:sp>
      <p:sp>
        <p:nvSpPr>
          <p:cNvPr id="206" name="Google Shape;206;p33"/>
          <p:cNvSpPr txBox="1"/>
          <p:nvPr/>
        </p:nvSpPr>
        <p:spPr>
          <a:xfrm>
            <a:off x="0" y="566475"/>
            <a:ext cx="12013800" cy="437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dk2"/>
              </a:solidFill>
            </a:endParaRPr>
          </a:p>
        </p:txBody>
      </p:sp>
      <p:pic>
        <p:nvPicPr>
          <p:cNvPr id="207" name="Google Shape;207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8851" y="881100"/>
            <a:ext cx="2516975" cy="2065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8" name="Google Shape;208;p3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951289" y="881100"/>
            <a:ext cx="2289429" cy="2065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" name="Google Shape;209;p3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295227" y="978963"/>
            <a:ext cx="3467125" cy="1869910"/>
          </a:xfrm>
          <a:prstGeom prst="rect">
            <a:avLst/>
          </a:prstGeom>
          <a:noFill/>
          <a:ln>
            <a:noFill/>
          </a:ln>
        </p:spPr>
      </p:pic>
      <p:sp>
        <p:nvSpPr>
          <p:cNvPr id="210" name="Google Shape;210;p33"/>
          <p:cNvSpPr txBox="1"/>
          <p:nvPr/>
        </p:nvSpPr>
        <p:spPr>
          <a:xfrm>
            <a:off x="917575" y="3057175"/>
            <a:ext cx="2289300" cy="104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200">
                <a:latin typeface="Montserrat"/>
                <a:ea typeface="Montserrat"/>
                <a:cs typeface="Montserrat"/>
                <a:sym typeface="Montserrat"/>
              </a:rPr>
              <a:t>Cube</a:t>
            </a:r>
            <a:endParaRPr sz="52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11" name="Google Shape;211;p33"/>
          <p:cNvSpPr txBox="1"/>
          <p:nvPr/>
        </p:nvSpPr>
        <p:spPr>
          <a:xfrm>
            <a:off x="4746013" y="3057175"/>
            <a:ext cx="2700000" cy="104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200">
                <a:latin typeface="Montserrat"/>
                <a:ea typeface="Montserrat"/>
                <a:cs typeface="Montserrat"/>
                <a:sym typeface="Montserrat"/>
              </a:rPr>
              <a:t>Sphere</a:t>
            </a:r>
            <a:endParaRPr sz="52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12" name="Google Shape;212;p33"/>
          <p:cNvSpPr txBox="1"/>
          <p:nvPr/>
        </p:nvSpPr>
        <p:spPr>
          <a:xfrm>
            <a:off x="8884152" y="3057175"/>
            <a:ext cx="2700000" cy="104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200">
                <a:latin typeface="Montserrat"/>
                <a:ea typeface="Montserrat"/>
                <a:cs typeface="Montserrat"/>
                <a:sym typeface="Montserrat"/>
              </a:rPr>
              <a:t>Cuboid</a:t>
            </a:r>
            <a:endParaRPr sz="5200"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34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Montserrat Medium"/>
                <a:buNone/>
              </a:pPr>
              <a:t>7</a:t>
            </a:fld>
            <a:endParaRPr/>
          </a:p>
        </p:txBody>
      </p:sp>
      <p:sp>
        <p:nvSpPr>
          <p:cNvPr id="218" name="Google Shape;218;p34"/>
          <p:cNvSpPr txBox="1"/>
          <p:nvPr/>
        </p:nvSpPr>
        <p:spPr>
          <a:xfrm>
            <a:off x="0" y="566475"/>
            <a:ext cx="12013800" cy="437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dk2"/>
              </a:solidFill>
            </a:endParaRPr>
          </a:p>
        </p:txBody>
      </p:sp>
      <p:pic>
        <p:nvPicPr>
          <p:cNvPr id="219" name="Google Shape;219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12366" y="237535"/>
            <a:ext cx="2193500" cy="2750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0" name="Google Shape;220;p3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820151" y="427863"/>
            <a:ext cx="1777400" cy="2369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21" name="Google Shape;221;p3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11952" y="113275"/>
            <a:ext cx="3358100" cy="2999050"/>
          </a:xfrm>
          <a:prstGeom prst="rect">
            <a:avLst/>
          </a:prstGeom>
          <a:noFill/>
          <a:ln>
            <a:noFill/>
          </a:ln>
        </p:spPr>
      </p:pic>
      <p:sp>
        <p:nvSpPr>
          <p:cNvPr id="222" name="Google Shape;222;p34"/>
          <p:cNvSpPr txBox="1"/>
          <p:nvPr/>
        </p:nvSpPr>
        <p:spPr>
          <a:xfrm>
            <a:off x="79175" y="2988075"/>
            <a:ext cx="4729800" cy="104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200">
                <a:latin typeface="Montserrat"/>
                <a:ea typeface="Montserrat"/>
                <a:cs typeface="Montserrat"/>
                <a:sym typeface="Montserrat"/>
              </a:rPr>
              <a:t>Square based pyramid</a:t>
            </a:r>
            <a:endParaRPr sz="52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23" name="Google Shape;223;p34"/>
          <p:cNvSpPr txBox="1"/>
          <p:nvPr/>
        </p:nvSpPr>
        <p:spPr>
          <a:xfrm>
            <a:off x="5494950" y="3112325"/>
            <a:ext cx="2193600" cy="113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200">
                <a:latin typeface="Montserrat"/>
                <a:ea typeface="Montserrat"/>
                <a:cs typeface="Montserrat"/>
                <a:sym typeface="Montserrat"/>
              </a:rPr>
              <a:t>Cone</a:t>
            </a:r>
            <a:endParaRPr sz="52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24" name="Google Shape;224;p34"/>
          <p:cNvSpPr txBox="1"/>
          <p:nvPr/>
        </p:nvSpPr>
        <p:spPr>
          <a:xfrm>
            <a:off x="8679700" y="3031575"/>
            <a:ext cx="3111600" cy="95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200">
                <a:latin typeface="Montserrat"/>
                <a:ea typeface="Montserrat"/>
                <a:cs typeface="Montserrat"/>
                <a:sym typeface="Montserrat"/>
              </a:rPr>
              <a:t>Cylinder</a:t>
            </a:r>
            <a:endParaRPr sz="5200"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35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Montserrat Medium"/>
                <a:buNone/>
              </a:pPr>
              <a:t>8</a:t>
            </a:fld>
            <a:endParaRPr/>
          </a:p>
        </p:txBody>
      </p:sp>
      <p:sp>
        <p:nvSpPr>
          <p:cNvPr id="230" name="Google Shape;230;p35"/>
          <p:cNvSpPr/>
          <p:nvPr/>
        </p:nvSpPr>
        <p:spPr>
          <a:xfrm>
            <a:off x="6" y="0"/>
            <a:ext cx="5562600" cy="8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GB" sz="44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I</a:t>
            </a:r>
            <a:r>
              <a:rPr lang="en-GB" sz="4400" b="1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ndependent task</a:t>
            </a:r>
            <a:endParaRPr sz="14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1" name="Google Shape;231;p35"/>
          <p:cNvSpPr txBox="1"/>
          <p:nvPr/>
        </p:nvSpPr>
        <p:spPr>
          <a:xfrm>
            <a:off x="0" y="566475"/>
            <a:ext cx="12013800" cy="437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Choose the shapes from below to match the descriptions.</a:t>
            </a:r>
            <a:endParaRPr sz="27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40005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2700"/>
              <a:buFont typeface="Montserrat"/>
              <a:buAutoNum type="arabicPeriod"/>
            </a:pPr>
            <a:r>
              <a:rPr lang="en-GB" sz="27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I have one curved surface I have 0 edges. I have 0 vertices. What shape am I? </a:t>
            </a:r>
            <a:endParaRPr sz="27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40005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700"/>
              <a:buFont typeface="Montserrat"/>
              <a:buAutoNum type="arabicPeriod"/>
            </a:pPr>
            <a:r>
              <a:rPr lang="en-GB" sz="27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I have 6 faces. All of my faces are 4-sided. I have 8 vertices. What shape am I? </a:t>
            </a:r>
            <a:endParaRPr sz="27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40005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700"/>
              <a:buFont typeface="Montserrat"/>
              <a:buAutoNum type="arabicPeriod"/>
            </a:pPr>
            <a:r>
              <a:rPr lang="en-GB" sz="27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How many vertices does a square based pyramid have?</a:t>
            </a:r>
            <a:endParaRPr sz="27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40005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700"/>
              <a:buFont typeface="Montserrat"/>
              <a:buAutoNum type="arabicPeriod"/>
            </a:pPr>
            <a:r>
              <a:rPr lang="en-GB" sz="27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I have 3 faces, 0 vertices and 2 edges. What shape am I?</a:t>
            </a:r>
            <a:endParaRPr sz="27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40005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700"/>
              <a:buFont typeface="Montserrat"/>
              <a:buAutoNum type="arabicPeriod"/>
            </a:pPr>
            <a:r>
              <a:rPr lang="en-GB" sz="27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Which shape has the most edges?</a:t>
            </a:r>
            <a:endParaRPr sz="2500">
              <a:solidFill>
                <a:schemeClr val="dk2"/>
              </a:solidFill>
            </a:endParaRPr>
          </a:p>
        </p:txBody>
      </p:sp>
      <p:pic>
        <p:nvPicPr>
          <p:cNvPr id="232" name="Google Shape;232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1398" y="4941075"/>
            <a:ext cx="1381125" cy="1133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3" name="Google Shape;233;p3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34073" y="4936300"/>
            <a:ext cx="1266825" cy="1143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4" name="Google Shape;234;p3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333036" y="4636263"/>
            <a:ext cx="1200150" cy="1504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5" name="Google Shape;235;p3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953498" y="4702950"/>
            <a:ext cx="1028700" cy="1371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6" name="Google Shape;236;p3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552448" y="5050613"/>
            <a:ext cx="1695450" cy="914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7" name="Google Shape;237;p35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5531237" y="4936300"/>
            <a:ext cx="1518462" cy="135611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36"/>
          <p:cNvSpPr txBox="1"/>
          <p:nvPr/>
        </p:nvSpPr>
        <p:spPr>
          <a:xfrm>
            <a:off x="3378979" y="401491"/>
            <a:ext cx="5385200" cy="114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GB" sz="4000" b="1" i="0" u="none" strike="noStrike" cap="none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Pause </a:t>
            </a:r>
            <a:r>
              <a:rPr lang="en-GB" sz="4000" b="1" i="0" u="none" strike="noStrike" cap="none" dirty="0" smtClean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to </a:t>
            </a:r>
            <a:r>
              <a:rPr lang="en-GB" sz="4000" b="1" i="0" u="none" strike="noStrike" cap="none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complete your task</a:t>
            </a:r>
            <a:endParaRPr sz="40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43" name="Google Shape;243;p36"/>
          <p:cNvSpPr txBox="1"/>
          <p:nvPr/>
        </p:nvSpPr>
        <p:spPr>
          <a:xfrm>
            <a:off x="624533" y="6391100"/>
            <a:ext cx="4407200" cy="20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</a:pPr>
            <a:endParaRPr sz="1067" b="0" i="0" u="none" strike="noStrike" cap="none">
              <a:solidFill>
                <a:srgbClr val="FFFFFF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pic>
        <p:nvPicPr>
          <p:cNvPr id="244" name="Google Shape;244;p36" descr="A picture containing tab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 b="28859"/>
          <a:stretch/>
        </p:blipFill>
        <p:spPr>
          <a:xfrm>
            <a:off x="4907235" y="2080249"/>
            <a:ext cx="2377530" cy="2992028"/>
          </a:xfrm>
          <a:prstGeom prst="rect">
            <a:avLst/>
          </a:prstGeom>
          <a:noFill/>
          <a:ln>
            <a:noFill/>
          </a:ln>
        </p:spPr>
      </p:pic>
      <p:pic>
        <p:nvPicPr>
          <p:cNvPr id="245" name="Google Shape;245;p36" descr="A picture containing drawing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104443" y="5255853"/>
            <a:ext cx="487328" cy="830447"/>
          </a:xfrm>
          <a:prstGeom prst="rect">
            <a:avLst/>
          </a:prstGeom>
          <a:noFill/>
          <a:ln>
            <a:noFill/>
          </a:ln>
        </p:spPr>
      </p:pic>
      <p:sp>
        <p:nvSpPr>
          <p:cNvPr id="246" name="Google Shape;246;p36"/>
          <p:cNvSpPr txBox="1"/>
          <p:nvPr/>
        </p:nvSpPr>
        <p:spPr>
          <a:xfrm>
            <a:off x="3841716" y="5333817"/>
            <a:ext cx="5557200" cy="56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67"/>
              <a:buFont typeface="Arial"/>
              <a:buNone/>
            </a:pPr>
            <a:r>
              <a:rPr lang="en-GB" sz="2667" b="1" dirty="0" smtClean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Carry on</a:t>
            </a:r>
            <a:r>
              <a:rPr lang="en-GB" sz="2667" b="1" i="0" u="none" strike="noStrike" cap="none" dirty="0" smtClean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GB" sz="2667" b="1" i="0" u="none" strike="noStrike" cap="none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once you’re finished</a:t>
            </a:r>
            <a:endParaRPr sz="2667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37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Montserrat Medium"/>
                <a:buNone/>
              </a:pPr>
              <a:t>10</a:t>
            </a:fld>
            <a:endParaRPr/>
          </a:p>
        </p:txBody>
      </p:sp>
      <p:sp>
        <p:nvSpPr>
          <p:cNvPr id="252" name="Google Shape;252;p37"/>
          <p:cNvSpPr/>
          <p:nvPr/>
        </p:nvSpPr>
        <p:spPr>
          <a:xfrm>
            <a:off x="398272" y="226900"/>
            <a:ext cx="3815700" cy="8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GB" sz="44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A</a:t>
            </a:r>
            <a:r>
              <a:rPr lang="en-GB" sz="4400" b="1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nswers</a:t>
            </a:r>
            <a:endParaRPr sz="14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3" name="Google Shape;253;p37"/>
          <p:cNvSpPr txBox="1"/>
          <p:nvPr/>
        </p:nvSpPr>
        <p:spPr>
          <a:xfrm>
            <a:off x="398275" y="1108000"/>
            <a:ext cx="6608400" cy="312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450850" algn="l" rtl="0">
              <a:spcBef>
                <a:spcPts val="0"/>
              </a:spcBef>
              <a:spcAft>
                <a:spcPts val="0"/>
              </a:spcAft>
              <a:buSzPts val="3500"/>
              <a:buFont typeface="Montserrat"/>
              <a:buAutoNum type="arabicPeriod"/>
            </a:pPr>
            <a:r>
              <a:rPr lang="en-GB" sz="3500">
                <a:latin typeface="Montserrat"/>
                <a:ea typeface="Montserrat"/>
                <a:cs typeface="Montserrat"/>
                <a:sym typeface="Montserrat"/>
              </a:rPr>
              <a:t>Sphere</a:t>
            </a:r>
            <a:endParaRPr sz="3500"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450850" algn="l" rtl="0">
              <a:spcBef>
                <a:spcPts val="0"/>
              </a:spcBef>
              <a:spcAft>
                <a:spcPts val="0"/>
              </a:spcAft>
              <a:buSzPts val="3500"/>
              <a:buFont typeface="Montserrat"/>
              <a:buAutoNum type="arabicPeriod"/>
            </a:pPr>
            <a:r>
              <a:rPr lang="en-GB" sz="3500">
                <a:latin typeface="Montserrat"/>
                <a:ea typeface="Montserrat"/>
                <a:cs typeface="Montserrat"/>
                <a:sym typeface="Montserrat"/>
              </a:rPr>
              <a:t>Cube or cuboid</a:t>
            </a:r>
            <a:endParaRPr sz="3500"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450850" algn="l" rtl="0">
              <a:spcBef>
                <a:spcPts val="0"/>
              </a:spcBef>
              <a:spcAft>
                <a:spcPts val="0"/>
              </a:spcAft>
              <a:buSzPts val="3500"/>
              <a:buFont typeface="Montserrat"/>
              <a:buAutoNum type="arabicPeriod"/>
            </a:pPr>
            <a:r>
              <a:rPr lang="en-GB" sz="3500">
                <a:latin typeface="Montserrat"/>
                <a:ea typeface="Montserrat"/>
                <a:cs typeface="Montserrat"/>
                <a:sym typeface="Montserrat"/>
              </a:rPr>
              <a:t>5 vertices</a:t>
            </a:r>
            <a:endParaRPr sz="3500"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450850" algn="l" rtl="0">
              <a:spcBef>
                <a:spcPts val="0"/>
              </a:spcBef>
              <a:spcAft>
                <a:spcPts val="0"/>
              </a:spcAft>
              <a:buSzPts val="3500"/>
              <a:buFont typeface="Montserrat"/>
              <a:buAutoNum type="arabicPeriod"/>
            </a:pPr>
            <a:r>
              <a:rPr lang="en-GB" sz="3500">
                <a:latin typeface="Montserrat"/>
                <a:ea typeface="Montserrat"/>
                <a:cs typeface="Montserrat"/>
                <a:sym typeface="Montserrat"/>
              </a:rPr>
              <a:t>Cylinder</a:t>
            </a:r>
            <a:endParaRPr sz="3500"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450850" algn="l" rtl="0">
              <a:spcBef>
                <a:spcPts val="0"/>
              </a:spcBef>
              <a:spcAft>
                <a:spcPts val="0"/>
              </a:spcAft>
              <a:buSzPts val="3500"/>
              <a:buFont typeface="Montserrat"/>
              <a:buAutoNum type="arabicPeriod"/>
            </a:pPr>
            <a:r>
              <a:rPr lang="en-GB" sz="3500">
                <a:latin typeface="Montserrat"/>
                <a:ea typeface="Montserrat"/>
                <a:cs typeface="Montserrat"/>
                <a:sym typeface="Montserrat"/>
              </a:rPr>
              <a:t>Cube or cuboid</a:t>
            </a:r>
            <a:endParaRPr sz="35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ak National Academy v2">
  <a:themeElements>
    <a:clrScheme name="Simple Light">
      <a:dk1>
        <a:srgbClr val="65BE4B"/>
      </a:dk1>
      <a:lt1>
        <a:srgbClr val="FFFFFF"/>
      </a:lt1>
      <a:dk2>
        <a:srgbClr val="434343"/>
      </a:dk2>
      <a:lt2>
        <a:srgbClr val="D2D2D7"/>
      </a:lt2>
      <a:accent1>
        <a:srgbClr val="008237"/>
      </a:accent1>
      <a:accent2>
        <a:srgbClr val="46C7E1"/>
      </a:accent2>
      <a:accent3>
        <a:srgbClr val="00468C"/>
      </a:accent3>
      <a:accent4>
        <a:srgbClr val="786EC8"/>
      </a:accent4>
      <a:accent5>
        <a:srgbClr val="F03C78"/>
      </a:accent5>
      <a:accent6>
        <a:srgbClr val="00968C"/>
      </a:accent6>
      <a:hlink>
        <a:srgbClr val="43434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ak National Academy v2">
  <a:themeElements>
    <a:clrScheme name="Simple Light">
      <a:dk1>
        <a:srgbClr val="65BE4B"/>
      </a:dk1>
      <a:lt1>
        <a:srgbClr val="FFFFFF"/>
      </a:lt1>
      <a:dk2>
        <a:srgbClr val="434343"/>
      </a:dk2>
      <a:lt2>
        <a:srgbClr val="D2D2D7"/>
      </a:lt2>
      <a:accent1>
        <a:srgbClr val="008237"/>
      </a:accent1>
      <a:accent2>
        <a:srgbClr val="46C7E1"/>
      </a:accent2>
      <a:accent3>
        <a:srgbClr val="00468C"/>
      </a:accent3>
      <a:accent4>
        <a:srgbClr val="786EC8"/>
      </a:accent4>
      <a:accent5>
        <a:srgbClr val="F03C78"/>
      </a:accent5>
      <a:accent6>
        <a:srgbClr val="00968C"/>
      </a:accent6>
      <a:hlink>
        <a:srgbClr val="43434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F15429049FBF40A77A7A4ABCA0CFF7" ma:contentTypeVersion="13" ma:contentTypeDescription="Create a new document." ma:contentTypeScope="" ma:versionID="b70f787e679f77f3b1d16bcdf2f163c6">
  <xsd:schema xmlns:xsd="http://www.w3.org/2001/XMLSchema" xmlns:xs="http://www.w3.org/2001/XMLSchema" xmlns:p="http://schemas.microsoft.com/office/2006/metadata/properties" xmlns:ns2="1db3778a-6a24-4db4-a392-ec848339ab76" xmlns:ns3="dfe88c32-074c-41fb-91ee-851547df7c55" targetNamespace="http://schemas.microsoft.com/office/2006/metadata/properties" ma:root="true" ma:fieldsID="94168837d7637ea85c6d5f3fd018011e" ns2:_="" ns3:_="">
    <xsd:import namespace="1db3778a-6a24-4db4-a392-ec848339ab76"/>
    <xsd:import namespace="dfe88c32-074c-41fb-91ee-851547df7c55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db3778a-6a24-4db4-a392-ec848339ab76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fe88c32-074c-41fb-91ee-851547df7c5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MediaServiceAutoTags" ma:internalName="MediaServiceAutoTags" ma:readOnly="true">
      <xsd:simpleType>
        <xsd:restriction base="dms:Text"/>
      </xsd:simpleType>
    </xsd:element>
    <xsd:element name="MediaServiceOCR" ma:index="16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A2C334E-87F7-4160-8AB2-DDF28D048D00}"/>
</file>

<file path=customXml/itemProps2.xml><?xml version="1.0" encoding="utf-8"?>
<ds:datastoreItem xmlns:ds="http://schemas.openxmlformats.org/officeDocument/2006/customXml" ds:itemID="{E8076BF9-411A-4263-A9BE-81193C5ED6A8}"/>
</file>

<file path=customXml/itemProps3.xml><?xml version="1.0" encoding="utf-8"?>
<ds:datastoreItem xmlns:ds="http://schemas.openxmlformats.org/officeDocument/2006/customXml" ds:itemID="{4E98EF61-B2BB-45F0-AB74-D8B3F6E336FC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206</Words>
  <PresentationFormat>Custom</PresentationFormat>
  <Paragraphs>56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Montserrat</vt:lpstr>
      <vt:lpstr>Montserrat SemiBold</vt:lpstr>
      <vt:lpstr>Montserrat Medium</vt:lpstr>
      <vt:lpstr>Calibri</vt:lpstr>
      <vt:lpstr>Oak National Academy v2</vt:lpstr>
      <vt:lpstr>1_Oak National Academy v2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Emma</dc:creator>
  <cp:lastModifiedBy>Emma</cp:lastModifiedBy>
  <cp:revision>1</cp:revision>
  <dcterms:modified xsi:type="dcterms:W3CDTF">2020-10-11T15:31:27Z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0x010100E0F15429049FBF40A77A7A4ABCA0CFF7</vt:lpwstr>
  </property>
</Properties>
</file>