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embeddedFontLst>
    <p:embeddedFont>
      <p:font typeface="HVD Bodedo" panose="020B0604020202020204" charset="0"/>
      <p:regular r:id="rId13"/>
    </p:embeddedFont>
    <p:embeddedFont>
      <p:font typeface="Sassoon Infant Md" panose="02000603050000020003" charset="0"/>
      <p:regular r:id="rId14"/>
    </p:embeddedFont>
    <p:embeddedFont>
      <p:font typeface="Calibri Light" panose="020F0302020204030204" pitchFamily="34" charset="0"/>
      <p:regular r:id="rId15"/>
      <p:italic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8" autoAdjust="0"/>
    <p:restoredTop sz="94660"/>
  </p:normalViewPr>
  <p:slideViewPr>
    <p:cSldViewPr snapToGrid="0">
      <p:cViewPr varScale="1">
        <p:scale>
          <a:sx n="72" d="100"/>
          <a:sy n="72" d="100"/>
        </p:scale>
        <p:origin x="129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6C9B7-3A48-4EA8-8653-05ACA2886F2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69353-B99B-4126-8FA0-FC400AB9B0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200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6C9B7-3A48-4EA8-8653-05ACA2886F2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69353-B99B-4126-8FA0-FC400AB9B0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2412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6C9B7-3A48-4EA8-8653-05ACA2886F2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69353-B99B-4126-8FA0-FC400AB9B0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0518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6C9B7-3A48-4EA8-8653-05ACA2886F2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69353-B99B-4126-8FA0-FC400AB9B0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483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6C9B7-3A48-4EA8-8653-05ACA2886F2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69353-B99B-4126-8FA0-FC400AB9B0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6975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6C9B7-3A48-4EA8-8653-05ACA2886F2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69353-B99B-4126-8FA0-FC400AB9B0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643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6C9B7-3A48-4EA8-8653-05ACA2886F2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69353-B99B-4126-8FA0-FC400AB9B0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241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6C9B7-3A48-4EA8-8653-05ACA2886F2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69353-B99B-4126-8FA0-FC400AB9B0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947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6C9B7-3A48-4EA8-8653-05ACA2886F2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69353-B99B-4126-8FA0-FC400AB9B0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187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6C9B7-3A48-4EA8-8653-05ACA2886F2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69353-B99B-4126-8FA0-FC400AB9B0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2687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6C9B7-3A48-4EA8-8653-05ACA2886F2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69353-B99B-4126-8FA0-FC400AB9B0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125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B6C9B7-3A48-4EA8-8653-05ACA2886F29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E69353-B99B-4126-8FA0-FC400AB9B0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9431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92852" y="823964"/>
            <a:ext cx="80989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HVD Bodedo" panose="02000605000000020003" pitchFamily="2" charset="0"/>
              </a:rPr>
              <a:t>The Lost Coin Parable</a:t>
            </a:r>
          </a:p>
        </p:txBody>
      </p:sp>
    </p:spTree>
    <p:extLst>
      <p:ext uri="{BB962C8B-B14F-4D97-AF65-F5344CB8AC3E}">
        <p14:creationId xmlns:p14="http://schemas.microsoft.com/office/powerpoint/2010/main" val="9997999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2562" y="564177"/>
            <a:ext cx="81190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Sassoon Infant Md" panose="02000603050000020003" pitchFamily="50" charset="0"/>
              </a:rPr>
              <a:t>A crowd of people were all gathering around Jesus. The Pharisees and teachers of the law said</a:t>
            </a:r>
            <a:r>
              <a:rPr lang="en-GB" sz="2000">
                <a:latin typeface="Sassoon Infant Md" panose="02000603050000020003" pitchFamily="50" charset="0"/>
              </a:rPr>
              <a:t>, “This </a:t>
            </a:r>
            <a:r>
              <a:rPr lang="en-GB" sz="2000" dirty="0">
                <a:latin typeface="Sassoon Infant Md" panose="02000603050000020003" pitchFamily="50" charset="0"/>
              </a:rPr>
              <a:t>man welcomes sinners and eats with </a:t>
            </a:r>
            <a:r>
              <a:rPr lang="en-GB" sz="2000">
                <a:latin typeface="Sassoon Infant Md" panose="02000603050000020003" pitchFamily="50" charset="0"/>
              </a:rPr>
              <a:t>them.” </a:t>
            </a:r>
            <a:r>
              <a:rPr lang="en-GB" sz="2000" dirty="0">
                <a:latin typeface="Sassoon Infant Md" panose="02000603050000020003" pitchFamily="50" charset="0"/>
              </a:rPr>
              <a:t>Jesus heard them and told them this parable.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147" y="3139899"/>
            <a:ext cx="7743039" cy="3205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0346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92369" y="673237"/>
            <a:ext cx="81190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Sassoon Infant Md" panose="02000603050000020003" pitchFamily="50" charset="0"/>
              </a:rPr>
              <a:t>Once upon a time there was a woman who had ten silver coins. These coins were very important to her so she made sure to keep them safe.</a:t>
            </a:r>
          </a:p>
        </p:txBody>
      </p:sp>
    </p:spTree>
    <p:extLst>
      <p:ext uri="{BB962C8B-B14F-4D97-AF65-F5344CB8AC3E}">
        <p14:creationId xmlns:p14="http://schemas.microsoft.com/office/powerpoint/2010/main" val="42749161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92369" y="673237"/>
            <a:ext cx="81190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Sassoon Infant Md" panose="02000603050000020003" pitchFamily="50" charset="0"/>
              </a:rPr>
              <a:t>Sometimes, the woman would count all her coins just to make sure they were still all there.</a:t>
            </a:r>
          </a:p>
        </p:txBody>
      </p:sp>
    </p:spTree>
    <p:extLst>
      <p:ext uri="{BB962C8B-B14F-4D97-AF65-F5344CB8AC3E}">
        <p14:creationId xmlns:p14="http://schemas.microsoft.com/office/powerpoint/2010/main" val="130685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22514" y="793817"/>
            <a:ext cx="81190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Sassoon Infant Md" panose="02000603050000020003" pitchFamily="50" charset="0"/>
              </a:rPr>
              <a:t>One day, she was counting her coins when she realised one was missing.</a:t>
            </a:r>
          </a:p>
        </p:txBody>
      </p:sp>
    </p:spTree>
    <p:extLst>
      <p:ext uri="{BB962C8B-B14F-4D97-AF65-F5344CB8AC3E}">
        <p14:creationId xmlns:p14="http://schemas.microsoft.com/office/powerpoint/2010/main" val="33898411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22514" y="703385"/>
            <a:ext cx="81190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Sassoon Infant Md" panose="02000603050000020003" pitchFamily="50" charset="0"/>
              </a:rPr>
              <a:t>The woman lit her lamp and began to search her house for the missing coin. She knew it must be there somewhere.</a:t>
            </a:r>
          </a:p>
        </p:txBody>
      </p:sp>
    </p:spTree>
    <p:extLst>
      <p:ext uri="{BB962C8B-B14F-4D97-AF65-F5344CB8AC3E}">
        <p14:creationId xmlns:p14="http://schemas.microsoft.com/office/powerpoint/2010/main" val="9438425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2417" y="703382"/>
            <a:ext cx="81190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Sassoon Infant Md" panose="02000603050000020003" pitchFamily="50" charset="0"/>
              </a:rPr>
              <a:t>She swept the kitchen, front room and bathroom with her broom but still couldn’t find the coin.</a:t>
            </a:r>
          </a:p>
        </p:txBody>
      </p:sp>
    </p:spTree>
    <p:extLst>
      <p:ext uri="{BB962C8B-B14F-4D97-AF65-F5344CB8AC3E}">
        <p14:creationId xmlns:p14="http://schemas.microsoft.com/office/powerpoint/2010/main" val="37698522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2417" y="703382"/>
            <a:ext cx="81190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Sassoon Infant Md" panose="02000603050000020003" pitchFamily="50" charset="0"/>
              </a:rPr>
              <a:t>The woman went to her bedroom and began to sweep up as it was dusty. Under her bed was the missing coin!</a:t>
            </a:r>
          </a:p>
        </p:txBody>
      </p:sp>
    </p:spTree>
    <p:extLst>
      <p:ext uri="{BB962C8B-B14F-4D97-AF65-F5344CB8AC3E}">
        <p14:creationId xmlns:p14="http://schemas.microsoft.com/office/powerpoint/2010/main" val="26272772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2417" y="783766"/>
            <a:ext cx="81190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Sassoon Infant Md" panose="02000603050000020003" pitchFamily="50" charset="0"/>
              </a:rPr>
              <a:t>She counted up all the coins again to make sure they were all there.</a:t>
            </a:r>
          </a:p>
        </p:txBody>
      </p:sp>
    </p:spTree>
    <p:extLst>
      <p:ext uri="{BB962C8B-B14F-4D97-AF65-F5344CB8AC3E}">
        <p14:creationId xmlns:p14="http://schemas.microsoft.com/office/powerpoint/2010/main" val="3023317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2562" y="673234"/>
            <a:ext cx="81190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Sassoon Infant Md" panose="02000603050000020003" pitchFamily="50" charset="0"/>
              </a:rPr>
              <a:t>The woman was so happy that she invited her friends and neighbours round to celebrate finding the missing coin. </a:t>
            </a:r>
          </a:p>
        </p:txBody>
      </p:sp>
    </p:spTree>
    <p:extLst>
      <p:ext uri="{BB962C8B-B14F-4D97-AF65-F5344CB8AC3E}">
        <p14:creationId xmlns:p14="http://schemas.microsoft.com/office/powerpoint/2010/main" val="36662112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2562" y="673234"/>
            <a:ext cx="81190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Sassoon Infant Md" panose="02000603050000020003" pitchFamily="50" charset="0"/>
              </a:rPr>
              <a:t>Jesus said that when a person decided to be close to God, there was a celebration in heaven.</a:t>
            </a:r>
          </a:p>
        </p:txBody>
      </p:sp>
    </p:spTree>
    <p:extLst>
      <p:ext uri="{BB962C8B-B14F-4D97-AF65-F5344CB8AC3E}">
        <p14:creationId xmlns:p14="http://schemas.microsoft.com/office/powerpoint/2010/main" val="11533846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</TotalTime>
  <Words>228</Words>
  <Application>Microsoft Office PowerPoint</Application>
  <PresentationFormat>On-screen Show (4:3)</PresentationFormat>
  <Paragraphs>11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HVD Bodedo</vt:lpstr>
      <vt:lpstr>Sassoon Infant Md</vt:lpstr>
      <vt:lpstr>Arial</vt:lpstr>
      <vt:lpstr>Calibri Light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twinkl3</dc:creator>
  <cp:lastModifiedBy>Louise Allen</cp:lastModifiedBy>
  <cp:revision>6</cp:revision>
  <dcterms:created xsi:type="dcterms:W3CDTF">2015-03-27T09:07:33Z</dcterms:created>
  <dcterms:modified xsi:type="dcterms:W3CDTF">2021-01-07T17:42:34Z</dcterms:modified>
</cp:coreProperties>
</file>