
<file path=[Content_Types].xml><?xml version="1.0" encoding="utf-8"?>
<Types xmlns="http://schemas.openxmlformats.org/package/2006/content-types">
  <Override PartName="/customXml/itemProps2.xml" ContentType="application/vnd.openxmlformats-officedocument.customXmlProperties+xml"/>
  <Override PartName="/customXml/itemProps3.xml" ContentType="application/vnd.openxmlformats-officedocument.customXmlProperties+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65" r:id="rId11"/>
    <p:sldId id="264" r:id="rId12"/>
    <p:sldId id="266" r:id="rId13"/>
    <p:sldId id="262" r:id="rId14"/>
    <p:sldId id="268" r:id="rId15"/>
    <p:sldId id="267" r:id="rId16"/>
    <p:sldId id="269" r:id="rId17"/>
    <p:sldId id="270" r:id="rId1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106" autoAdjust="0"/>
    <p:restoredTop sz="94660"/>
  </p:normalViewPr>
  <p:slideViewPr>
    <p:cSldViewPr>
      <p:cViewPr>
        <p:scale>
          <a:sx n="70" d="100"/>
          <a:sy n="70" d="100"/>
        </p:scale>
        <p:origin x="-1404" y="-16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221D2FA6-F284-4944-B379-AC6A098ED28E}" type="datetimeFigureOut">
              <a:rPr lang="en-GB"/>
              <a:pPr>
                <a:defRPr/>
              </a:pPr>
              <a:t>30/05/2020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D8FB02A-D9A8-486B-BBCE-3B4B0668E3AB}" type="slidenum">
              <a:rPr lang="en-GB"/>
              <a:pPr>
                <a:defRPr/>
              </a:pPr>
              <a:t>‹#›</a:t>
            </a:fld>
            <a:endParaRPr lang="en-GB"/>
          </a:p>
        </p:txBody>
      </p:sp>
    </p:spTree>
    <p:extLst>
      <p:ext uri="{BB962C8B-B14F-4D97-AF65-F5344CB8AC3E}">
        <p14:creationId xmlns="" xmlns:p14="http://schemas.microsoft.com/office/powerpoint/2010/main" val="3454808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83C5627E-A998-4D65-B6F7-3A0A4641CC17}" type="datetimeFigureOut">
              <a:rPr lang="en-GB"/>
              <a:pPr>
                <a:defRPr/>
              </a:pPr>
              <a:t>30/05/2020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8106E79-4D44-4A6C-B813-B28A57BC5206}" type="slidenum">
              <a:rPr lang="en-GB"/>
              <a:pPr>
                <a:defRPr/>
              </a:pPr>
              <a:t>‹#›</a:t>
            </a:fld>
            <a:endParaRPr lang="en-GB"/>
          </a:p>
        </p:txBody>
      </p:sp>
    </p:spTree>
    <p:extLst>
      <p:ext uri="{BB962C8B-B14F-4D97-AF65-F5344CB8AC3E}">
        <p14:creationId xmlns="" xmlns:p14="http://schemas.microsoft.com/office/powerpoint/2010/main" val="836006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B57D482-51DB-4B30-B071-F1B95E31439F}" type="datetimeFigureOut">
              <a:rPr lang="en-GB"/>
              <a:pPr>
                <a:defRPr/>
              </a:pPr>
              <a:t>30/05/2020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0AF4D8B4-0BAE-4AA2-AB1E-D8A911BE5EED}" type="slidenum">
              <a:rPr lang="en-GB"/>
              <a:pPr>
                <a:defRPr/>
              </a:pPr>
              <a:t>‹#›</a:t>
            </a:fld>
            <a:endParaRPr lang="en-GB"/>
          </a:p>
        </p:txBody>
      </p:sp>
    </p:spTree>
    <p:extLst>
      <p:ext uri="{BB962C8B-B14F-4D97-AF65-F5344CB8AC3E}">
        <p14:creationId xmlns="" xmlns:p14="http://schemas.microsoft.com/office/powerpoint/2010/main" val="20698826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AEDAC282-59E3-4129-8757-6D503192742D}" type="datetimeFigureOut">
              <a:rPr lang="en-GB"/>
              <a:pPr>
                <a:defRPr/>
              </a:pPr>
              <a:t>30/05/2020</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1696008B-BA3F-4E03-A43E-BB70EB516F7A}" type="slidenum">
              <a:rPr lang="en-GB"/>
              <a:pPr>
                <a:defRPr/>
              </a:pPr>
              <a:t>‹#›</a:t>
            </a:fld>
            <a:endParaRPr lang="en-GB"/>
          </a:p>
        </p:txBody>
      </p:sp>
    </p:spTree>
    <p:extLst>
      <p:ext uri="{BB962C8B-B14F-4D97-AF65-F5344CB8AC3E}">
        <p14:creationId xmlns="" xmlns:p14="http://schemas.microsoft.com/office/powerpoint/2010/main" val="3236723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7F5A5981-AFE0-4219-B3DF-D8279DC46984}" type="datetimeFigureOut">
              <a:rPr lang="en-GB"/>
              <a:pPr>
                <a:defRPr/>
              </a:pPr>
              <a:t>30/05/2020</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1FC207E4-73D4-476F-A890-F6D202D5773C}" type="slidenum">
              <a:rPr lang="en-GB"/>
              <a:pPr>
                <a:defRPr/>
              </a:pPr>
              <a:t>‹#›</a:t>
            </a:fld>
            <a:endParaRPr lang="en-GB"/>
          </a:p>
        </p:txBody>
      </p:sp>
    </p:spTree>
    <p:extLst>
      <p:ext uri="{BB962C8B-B14F-4D97-AF65-F5344CB8AC3E}">
        <p14:creationId xmlns="" xmlns:p14="http://schemas.microsoft.com/office/powerpoint/2010/main" val="2710320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380F07C4-4B75-4068-9F3C-1389E4906361}" type="datetimeFigureOut">
              <a:rPr lang="en-GB"/>
              <a:pPr>
                <a:defRPr/>
              </a:pPr>
              <a:t>30/05/2020</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BF7FD75E-7A6E-40FE-82BF-0F554E283A16}" type="slidenum">
              <a:rPr lang="en-GB"/>
              <a:pPr>
                <a:defRPr/>
              </a:pPr>
              <a:t>‹#›</a:t>
            </a:fld>
            <a:endParaRPr lang="en-GB"/>
          </a:p>
        </p:txBody>
      </p:sp>
    </p:spTree>
    <p:extLst>
      <p:ext uri="{BB962C8B-B14F-4D97-AF65-F5344CB8AC3E}">
        <p14:creationId xmlns="" xmlns:p14="http://schemas.microsoft.com/office/powerpoint/2010/main" val="225127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39FE266-D60F-4F49-9297-85F8916CF1D9}" type="datetimeFigureOut">
              <a:rPr lang="en-GB"/>
              <a:pPr>
                <a:defRPr/>
              </a:pPr>
              <a:t>30/05/2020</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18808E69-C326-4EBC-AB57-B3079A21AD82}" type="slidenum">
              <a:rPr lang="en-GB"/>
              <a:pPr>
                <a:defRPr/>
              </a:pPr>
              <a:t>‹#›</a:t>
            </a:fld>
            <a:endParaRPr lang="en-GB"/>
          </a:p>
        </p:txBody>
      </p:sp>
    </p:spTree>
    <p:extLst>
      <p:ext uri="{BB962C8B-B14F-4D97-AF65-F5344CB8AC3E}">
        <p14:creationId xmlns="" xmlns:p14="http://schemas.microsoft.com/office/powerpoint/2010/main" val="19107999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EBB1654-58FC-4957-A4C1-A22AE4B8D31B}" type="datetimeFigureOut">
              <a:rPr lang="en-GB"/>
              <a:pPr>
                <a:defRPr/>
              </a:pPr>
              <a:t>30/05/2020</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FB54E20E-E3CD-407C-B993-892DBA10A530}" type="slidenum">
              <a:rPr lang="en-GB"/>
              <a:pPr>
                <a:defRPr/>
              </a:pPr>
              <a:t>‹#›</a:t>
            </a:fld>
            <a:endParaRPr lang="en-GB"/>
          </a:p>
        </p:txBody>
      </p:sp>
    </p:spTree>
    <p:extLst>
      <p:ext uri="{BB962C8B-B14F-4D97-AF65-F5344CB8AC3E}">
        <p14:creationId xmlns="" xmlns:p14="http://schemas.microsoft.com/office/powerpoint/2010/main" val="33917126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499D41B-A92D-4A1B-B351-8740D31F176F}" type="datetimeFigureOut">
              <a:rPr lang="en-GB"/>
              <a:pPr>
                <a:defRPr/>
              </a:pPr>
              <a:t>30/05/2020</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B8249FA5-6ABD-48FF-B67D-62AE33721AF7}" type="slidenum">
              <a:rPr lang="en-GB"/>
              <a:pPr>
                <a:defRPr/>
              </a:pPr>
              <a:t>‹#›</a:t>
            </a:fld>
            <a:endParaRPr lang="en-GB"/>
          </a:p>
        </p:txBody>
      </p:sp>
    </p:spTree>
    <p:extLst>
      <p:ext uri="{BB962C8B-B14F-4D97-AF65-F5344CB8AC3E}">
        <p14:creationId xmlns="" xmlns:p14="http://schemas.microsoft.com/office/powerpoint/2010/main" val="2895785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EE1B00DB-5E87-469C-8E1A-02E72FC3C028}" type="datetimeFigureOut">
              <a:rPr lang="en-GB"/>
              <a:pPr>
                <a:defRPr/>
              </a:pPr>
              <a:t>30/05/2020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1BC6E3BA-36C5-4476-98CA-443829D4B0DE}" type="slidenum">
              <a:rPr lang="en-GB"/>
              <a:pPr>
                <a:defRPr/>
              </a:pPr>
              <a:t>‹#›</a:t>
            </a:fld>
            <a:endParaRPr lang="en-GB"/>
          </a:p>
        </p:txBody>
      </p:sp>
    </p:spTree>
    <p:extLst>
      <p:ext uri="{BB962C8B-B14F-4D97-AF65-F5344CB8AC3E}">
        <p14:creationId xmlns="" xmlns:p14="http://schemas.microsoft.com/office/powerpoint/2010/main" val="35565950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D8FF618E-F1AD-4C60-B87D-C09C7C2C78EE}" type="datetimeFigureOut">
              <a:rPr lang="en-GB"/>
              <a:pPr>
                <a:defRPr/>
              </a:pPr>
              <a:t>30/05/2020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B22B9738-26EF-4AFC-832E-104BC8110BCC}" type="slidenum">
              <a:rPr lang="en-GB"/>
              <a:pPr>
                <a:defRPr/>
              </a:pPr>
              <a:t>‹#›</a:t>
            </a:fld>
            <a:endParaRPr lang="en-GB"/>
          </a:p>
        </p:txBody>
      </p:sp>
    </p:spTree>
    <p:extLst>
      <p:ext uri="{BB962C8B-B14F-4D97-AF65-F5344CB8AC3E}">
        <p14:creationId xmlns="" xmlns:p14="http://schemas.microsoft.com/office/powerpoint/2010/main" val="38154785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0C14E27D-F1EF-4A1F-BE61-A315EFA7C93D}" type="datetimeFigureOut">
              <a:rPr lang="en-GB"/>
              <a:pPr>
                <a:defRPr/>
              </a:pPr>
              <a:t>30/05/2020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9DBC6E05-007B-481E-BDAD-E51B3EBF5AC2}"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www.google.co.uk/url?sa=i&amp;source=images&amp;cd=&amp;cad=rja&amp;uact=8&amp;ved=0CAgQjRw&amp;url=http://lionking.wikia.com/wiki/Warthogs&amp;ei=8U9dVMFQs8bsBvSGgOgC&amp;psig=AFQjCNGgesi3AZg3_TAaj0h-RIJeInPhHw&amp;ust=1415487857077288" TargetMode="External"/><Relationship Id="rId7"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hyperlink" Target="https://www.google.co.uk/url?sa=i&amp;rct=j&amp;q=&amp;esrc=s&amp;source=images&amp;cd=&amp;cad=rja&amp;uact=8&amp;ved=0CAcQjRw&amp;url=https://www.flickr.com/photos/38117534@N06/12554079935/&amp;ei=TVBdVJKTEOOM7AaQyIDICw&amp;bvm=bv.79189006,d.ZGU&amp;psig=AFQjCNFwWkZVngDtTHmsNrbYbXjwiOaklA&amp;ust=1415487940505466" TargetMode="Externa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1.png"/><Relationship Id="rId2" Type="http://schemas.openxmlformats.org/officeDocument/2006/relationships/hyperlink" Target="http://www.google.co.uk/url?sa=i&amp;rct=j&amp;q=&amp;esrc=s&amp;source=images&amp;cd=&amp;cad=rja&amp;uact=8&amp;ved=0CAcQjRw&amp;url=http://abcnews.go.com/US/hunting-club-auctioning-off-permit-hunt-endangered-rhino/story?id=20697931&amp;ei=b1FdVKbpGePR7Aaq3oDQBQ&amp;bvm=bv.79189006,d.ZGU&amp;psig=AFQjCNFOnmsBY32aTh_05pMX4n3B6MWHBQ&amp;ust=1415488232704090" TargetMode="Externa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hyperlink" Target="http://www.google.co.uk/url?sa=i&amp;rct=j&amp;q=&amp;esrc=s&amp;source=images&amp;cd=&amp;cad=rja&amp;uact=8&amp;ved=0CAcQjRw&amp;url=http://www.theaustralian.com.au/news/photos-e6frg6n6-1226047398874?page=7&amp;ei=pVFdVMLdCIOS7Aa50IGAAg&amp;bvm=bv.79189006,d.ZGU&amp;psig=AFQjCNHEeFBbvrO3URMaCeu8kd2KA5jgwg&amp;ust=1415488284092646"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gif"/><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google.co.uk/url?sa=i&amp;rct=j&amp;q=&amp;esrc=s&amp;source=images&amp;cd=&amp;cad=rja&amp;uact=8&amp;ved=0CAcQjRw&amp;url=http://www.101traveldestinations.com/map-of-the-world-africa/&amp;ei=a1JdVKC3E8iu7Aa674CgCA&amp;bvm=bv.79189006,d.ZGU&amp;psig=AFQjCNGZqcrHpYYtGSF45J420ro5kg0bXw&amp;ust=1415488484386135" TargetMode="Externa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14.gif"/><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google.co.uk/url?sa=i&amp;rct=j&amp;q=&amp;esrc=s&amp;source=images&amp;cd=&amp;cad=rja&amp;uact=8&amp;ved=0CAcQjRw&amp;url=http://www.101traveldestinations.com/map-of-the-world-africa/&amp;ei=a1JdVKC3E8iu7Aa674CgCA&amp;bvm=bv.79189006,d.ZGU&amp;psig=AFQjCNGZqcrHpYYtGSF45J420ro5kg0bXw&amp;ust=1415488484386135" TargetMode="Externa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14.gif"/><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4.gif"/><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5536" y="620713"/>
            <a:ext cx="8280919" cy="2123658"/>
          </a:xfrm>
          <a:prstGeom prst="rect">
            <a:avLst/>
          </a:prstGeom>
          <a:noFill/>
        </p:spPr>
        <p:txBody>
          <a:bodyPr wrap="square">
            <a:spAutoFit/>
          </a:bodyPr>
          <a:lstStyle/>
          <a:p>
            <a:pPr algn="ctr" fontAlgn="auto">
              <a:spcBef>
                <a:spcPts val="0"/>
              </a:spcBef>
              <a:spcAft>
                <a:spcPts val="0"/>
              </a:spcAft>
              <a:defRPr/>
            </a:pPr>
            <a:r>
              <a:rPr lang="en-GB" sz="6600" dirty="0" smtClean="0">
                <a:solidFill>
                  <a:schemeClr val="accent3">
                    <a:lumMod val="75000"/>
                  </a:schemeClr>
                </a:solidFill>
                <a:effectLst>
                  <a:outerShdw blurRad="38100" dist="38100" dir="2700000" algn="tl">
                    <a:srgbClr val="000000">
                      <a:alpha val="43137"/>
                    </a:srgbClr>
                  </a:outerShdw>
                </a:effectLst>
                <a:latin typeface="Aharoni" pitchFamily="2" charset="-79"/>
                <a:cs typeface="Aharoni" pitchFamily="2" charset="-79"/>
              </a:rPr>
              <a:t>What animals do you know?</a:t>
            </a:r>
            <a:endParaRPr lang="en-GB" sz="6600" dirty="0">
              <a:solidFill>
                <a:schemeClr val="accent3">
                  <a:lumMod val="75000"/>
                </a:schemeClr>
              </a:solidFill>
              <a:effectLst>
                <a:outerShdw blurRad="38100" dist="38100" dir="2700000" algn="tl">
                  <a:srgbClr val="000000">
                    <a:alpha val="43137"/>
                  </a:srgbClr>
                </a:outerShdw>
              </a:effectLst>
              <a:latin typeface="Aharoni" pitchFamily="2" charset="-79"/>
              <a:cs typeface="Aharoni" pitchFamily="2" charset="-79"/>
            </a:endParaRPr>
          </a:p>
        </p:txBody>
      </p:sp>
      <p:pic>
        <p:nvPicPr>
          <p:cNvPr id="2051" name="Picture 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023827" y="2776114"/>
            <a:ext cx="3024336" cy="3190053"/>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4032" y="692697"/>
            <a:ext cx="8135937" cy="5420196"/>
          </a:xfrm>
          <a:prstGeom prst="rect">
            <a:avLst/>
          </a:prstGeom>
          <a:solidFill>
            <a:schemeClr val="accent3">
              <a:lumMod val="75000"/>
            </a:schemeClr>
          </a:solidFill>
          <a:ln w="66675" cmpd="sng">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3076" name="Picture 4"/>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971600" y="2060848"/>
            <a:ext cx="3456384" cy="214659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2" name="Rectangle 1"/>
          <p:cNvSpPr/>
          <p:nvPr/>
        </p:nvSpPr>
        <p:spPr>
          <a:xfrm>
            <a:off x="3088294" y="706414"/>
            <a:ext cx="2967415"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Warthog</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3078" name="Picture 6" descr="http://t1.gstatic.com/images?q=tbn:ANd9GcRlWXfcayz4EPKowsRXo8oUm65d2iVD2-eL2L3iNyjdIfALoOt0">
            <a:hlinkClick r:id="rId3"/>
          </p:cNvPr>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5701028" y="3689763"/>
            <a:ext cx="2085745" cy="1487411"/>
          </a:xfrm>
          <a:prstGeom prst="rect">
            <a:avLst/>
          </a:prstGeom>
          <a:noFill/>
          <a:extLst>
            <a:ext uri="{909E8E84-426E-40DD-AFC4-6F175D3DCCD1}">
              <a14:hiddenFill xmlns="" xmlns:a14="http://schemas.microsoft.com/office/drawing/2010/main">
                <a:solidFill>
                  <a:srgbClr val="FFFFFF"/>
                </a:solidFill>
              </a14:hiddenFill>
            </a:ext>
          </a:extLst>
        </p:spPr>
      </p:pic>
      <p:pic>
        <p:nvPicPr>
          <p:cNvPr id="3080" name="Picture 8" descr="https://encrypted-tbn3.gstatic.com/images?q=tbn:ANd9GcTFI26IopLcHKiG8U5MTQiv8lJQn93yaEhMBeHkHZNuz-EFY3pmaw">
            <a:hlinkClick r:id="rId5"/>
          </p:cNvPr>
          <p:cNvPicPr>
            <a:picLocks noChangeAspect="1" noChangeArrowheads="1"/>
          </p:cNvPicPr>
          <p:nvPr/>
        </p:nvPicPr>
        <p:blipFill rotWithShape="1">
          <a:blip r:embed="rId6">
            <a:extLst>
              <a:ext uri="{28A0092B-C50C-407E-A947-70E740481C1C}">
                <a14:useLocalDpi xmlns="" xmlns:a14="http://schemas.microsoft.com/office/drawing/2010/main" val="0"/>
              </a:ext>
            </a:extLst>
          </a:blip>
          <a:srcRect l="7669" b="13056"/>
          <a:stretch/>
        </p:blipFill>
        <p:spPr bwMode="auto">
          <a:xfrm>
            <a:off x="1494745" y="4433469"/>
            <a:ext cx="2329090" cy="1457606"/>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5255540" y="5367855"/>
            <a:ext cx="2976723" cy="523220"/>
          </a:xfrm>
          <a:prstGeom prst="rect">
            <a:avLst/>
          </a:prstGeom>
          <a:noFill/>
        </p:spPr>
        <p:txBody>
          <a:bodyPr wrap="square" lIns="91440" tIns="45720" rIns="91440" bIns="45720">
            <a:spAutoFit/>
          </a:bodyPr>
          <a:lstStyle/>
          <a:p>
            <a:pPr algn="ctr"/>
            <a:r>
              <a:rPr lang="en-US"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The Lion King</a:t>
            </a:r>
            <a:endParaRPr lang="en-US"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pic>
        <p:nvPicPr>
          <p:cNvPr id="3081" name="Picture 9"/>
          <p:cNvPicPr>
            <a:picLocks noChangeAspect="1" noChangeArrowheads="1"/>
          </p:cNvPicPr>
          <p:nvPr/>
        </p:nvPicPr>
        <p:blipFill rotWithShape="1">
          <a:blip r:embed="rId7">
            <a:extLst>
              <a:ext uri="{28A0092B-C50C-407E-A947-70E740481C1C}">
                <a14:useLocalDpi xmlns="" xmlns:a14="http://schemas.microsoft.com/office/drawing/2010/main" val="0"/>
              </a:ext>
            </a:extLst>
          </a:blip>
          <a:srcRect l="20083" t="27628" r="18678" b="12277"/>
          <a:stretch/>
        </p:blipFill>
        <p:spPr bwMode="auto">
          <a:xfrm>
            <a:off x="5801966" y="2060848"/>
            <a:ext cx="1883869" cy="13865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 xmlns:a14="http://schemas.microsoft.com/office/drawing/2010/main">
                <a:solidFill>
                  <a:schemeClr val="accent1"/>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25209" y="665831"/>
            <a:ext cx="8137525" cy="5286300"/>
          </a:xfrm>
          <a:prstGeom prst="rect">
            <a:avLst/>
          </a:prstGeom>
          <a:solidFill>
            <a:schemeClr val="accent3">
              <a:lumMod val="75000"/>
            </a:schemeClr>
          </a:solidFill>
          <a:ln w="66675" cmpd="sng">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4101" name="Picture 5" descr="http://upload.wikimedia.org/wikipedia/commons/thumb/c/ca/Distribution_P._africanus.svg/640px-Distribution_P._africanus.svg.p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419872" y="1967086"/>
            <a:ext cx="3705225" cy="3762375"/>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110265" y="697676"/>
            <a:ext cx="2967415"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Warthog</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2" name="TextBox 1"/>
          <p:cNvSpPr txBox="1"/>
          <p:nvPr/>
        </p:nvSpPr>
        <p:spPr>
          <a:xfrm>
            <a:off x="1115616" y="2924944"/>
            <a:ext cx="1728192" cy="923330"/>
          </a:xfrm>
          <a:prstGeom prst="rect">
            <a:avLst/>
          </a:prstGeom>
          <a:noFill/>
        </p:spPr>
        <p:txBody>
          <a:bodyPr wrap="square" rtlCol="0">
            <a:spAutoFit/>
          </a:bodyPr>
          <a:lstStyle/>
          <a:p>
            <a:pPr algn="ctr"/>
            <a:r>
              <a:rPr lang="en-GB" dirty="0" smtClean="0"/>
              <a:t>Warthog’s like  hot places and live in Africa. </a:t>
            </a: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4031" y="692696"/>
            <a:ext cx="8135937" cy="5433359"/>
          </a:xfrm>
          <a:prstGeom prst="rect">
            <a:avLst/>
          </a:prstGeom>
          <a:solidFill>
            <a:schemeClr val="accent3">
              <a:lumMod val="75000"/>
            </a:schemeClr>
          </a:solidFill>
          <a:ln w="66675" cmpd="sng">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5125" name="Picture 5" descr="https://encrypted-tbn2.gstatic.com/images?q=tbn:ANd9GcR_iXZ5CnvXbiMQwOu828AA0SMS2HJyCfh-xv6_SQwVMECl9dJeZA">
            <a:hlinkClick r:id="rId2"/>
          </p:cNvPr>
          <p:cNvPicPr>
            <a:picLocks noChangeAspect="1" noChangeArrowheads="1"/>
          </p:cNvPicPr>
          <p:nvPr/>
        </p:nvPicPr>
        <p:blipFill rotWithShape="1">
          <a:blip r:embed="rId3">
            <a:extLst>
              <a:ext uri="{28A0092B-C50C-407E-A947-70E740481C1C}">
                <a14:useLocalDpi xmlns="" xmlns:a14="http://schemas.microsoft.com/office/drawing/2010/main" val="0"/>
              </a:ext>
            </a:extLst>
          </a:blip>
          <a:srcRect r="6221" b="10200"/>
          <a:stretch/>
        </p:blipFill>
        <p:spPr bwMode="auto">
          <a:xfrm>
            <a:off x="827583" y="1988840"/>
            <a:ext cx="4005989" cy="216024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Rectangle 1"/>
          <p:cNvSpPr/>
          <p:nvPr/>
        </p:nvSpPr>
        <p:spPr>
          <a:xfrm>
            <a:off x="3500895" y="836712"/>
            <a:ext cx="2146743"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Rhino</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5127" name="Picture 7" descr="https://encrypted-tbn3.gstatic.com/images?q=tbn:ANd9GcS2vALbqSTJzHwuZnoai6ZoT5ZpU5Q_yUyk3PIww8mxYymsqRR0Bg">
            <a:hlinkClick r:id="rId4"/>
          </p:cNvPr>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5364088" y="3861048"/>
            <a:ext cx="2838300" cy="2133133"/>
          </a:xfrm>
          <a:prstGeom prst="rect">
            <a:avLst/>
          </a:prstGeom>
          <a:noFill/>
          <a:extLst>
            <a:ext uri="{909E8E84-426E-40DD-AFC4-6F175D3DCCD1}">
              <a14:hiddenFill xmlns="" xmlns:a14="http://schemas.microsoft.com/office/drawing/2010/main">
                <a:solidFill>
                  <a:srgbClr val="FFFFFF"/>
                </a:solidFill>
              </a14:hiddenFill>
            </a:ext>
          </a:extLst>
        </p:spPr>
      </p:pic>
      <p:pic>
        <p:nvPicPr>
          <p:cNvPr id="5128" name="Picture 8"/>
          <p:cNvPicPr>
            <a:picLocks noChangeAspect="1" noChangeArrowheads="1"/>
          </p:cNvPicPr>
          <p:nvPr/>
        </p:nvPicPr>
        <p:blipFill rotWithShape="1">
          <a:blip r:embed="rId6" cstate="print">
            <a:extLst>
              <a:ext uri="{28A0092B-C50C-407E-A947-70E740481C1C}">
                <a14:useLocalDpi xmlns="" xmlns:a14="http://schemas.microsoft.com/office/drawing/2010/main" val="0"/>
              </a:ext>
            </a:extLst>
          </a:blip>
          <a:srcRect l="14180" t="25077" r="14769" b="11489"/>
          <a:stretch/>
        </p:blipFill>
        <p:spPr bwMode="auto">
          <a:xfrm>
            <a:off x="5637958" y="2251187"/>
            <a:ext cx="2046212" cy="13701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 xmlns:a14="http://schemas.microsoft.com/office/drawing/2010/main">
                <a:solidFill>
                  <a:schemeClr val="accent1"/>
                </a:solidFill>
              </a14:hiddenFill>
            </a:ext>
          </a:extLst>
        </p:spPr>
      </p:pic>
      <p:pic>
        <p:nvPicPr>
          <p:cNvPr id="5129" name="Picture 9"/>
          <p:cNvPicPr>
            <a:picLocks noChangeAspect="1" noChangeArrowheads="1"/>
          </p:cNvPicPr>
          <p:nvPr/>
        </p:nvPicPr>
        <p:blipFill rotWithShape="1">
          <a:blip r:embed="rId7">
            <a:extLst>
              <a:ext uri="{28A0092B-C50C-407E-A947-70E740481C1C}">
                <a14:useLocalDpi xmlns="" xmlns:a14="http://schemas.microsoft.com/office/drawing/2010/main" val="0"/>
              </a:ext>
            </a:extLst>
          </a:blip>
          <a:srcRect b="7132"/>
          <a:stretch/>
        </p:blipFill>
        <p:spPr bwMode="auto">
          <a:xfrm>
            <a:off x="1520889" y="4375429"/>
            <a:ext cx="2619375" cy="161875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7544" y="548680"/>
            <a:ext cx="8135937" cy="5328791"/>
          </a:xfrm>
          <a:prstGeom prst="rect">
            <a:avLst/>
          </a:prstGeom>
          <a:solidFill>
            <a:schemeClr val="accent3">
              <a:lumMod val="75000"/>
            </a:schemeClr>
          </a:solidFill>
          <a:ln w="66675" cmpd="sng">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5" name="Rectangle 4"/>
          <p:cNvSpPr/>
          <p:nvPr/>
        </p:nvSpPr>
        <p:spPr>
          <a:xfrm>
            <a:off x="3390427" y="692696"/>
            <a:ext cx="2363147" cy="1015663"/>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Rhino</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330914" y="1885541"/>
            <a:ext cx="6409196" cy="3818813"/>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rot="20699661">
            <a:off x="3589626" y="4813276"/>
            <a:ext cx="822325" cy="8112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Adam\AppData\Local\Microsoft\Windows\Temporary Internet Files\Content.IE5\IYOHIQ58\MM900365154[1].gif"/>
          <p:cNvPicPr>
            <a:picLocks noChangeAspect="1" noChangeArrowheads="1" noCrop="1"/>
          </p:cNvPicPr>
          <p:nvPr/>
        </p:nvPicPr>
        <p:blipFill>
          <a:blip r:embed="rId2">
            <a:extLst>
              <a:ext uri="{28A0092B-C50C-407E-A947-70E740481C1C}">
                <a14:useLocalDpi xmlns="" xmlns:a14="http://schemas.microsoft.com/office/drawing/2010/main" val="0"/>
              </a:ext>
            </a:extLst>
          </a:blip>
          <a:srcRect/>
          <a:stretch>
            <a:fillRect/>
          </a:stretch>
        </p:blipFill>
        <p:spPr bwMode="auto">
          <a:xfrm>
            <a:off x="1692275" y="1196975"/>
            <a:ext cx="5832475" cy="4641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Rectangle 2"/>
          <p:cNvSpPr/>
          <p:nvPr/>
        </p:nvSpPr>
        <p:spPr>
          <a:xfrm>
            <a:off x="468313" y="548680"/>
            <a:ext cx="8135937" cy="5617171"/>
          </a:xfrm>
          <a:prstGeom prst="rect">
            <a:avLst/>
          </a:prstGeom>
          <a:solidFill>
            <a:schemeClr val="accent3">
              <a:lumMod val="75000"/>
            </a:schemeClr>
          </a:solidFill>
          <a:ln w="66675" cmpd="sng">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7174" name="Picture 6"/>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83568" y="2018457"/>
            <a:ext cx="2857500" cy="16002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Rectangle 3"/>
          <p:cNvSpPr/>
          <p:nvPr/>
        </p:nvSpPr>
        <p:spPr>
          <a:xfrm>
            <a:off x="3632828" y="560659"/>
            <a:ext cx="1806906" cy="1015663"/>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Lion</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7175" name="Picture 7"/>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5004048" y="4116154"/>
            <a:ext cx="2971245" cy="1782747"/>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7176" name="Picture 8"/>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3827995" y="2097287"/>
            <a:ext cx="2031108" cy="152137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7177" name="Picture 9"/>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933052" y="4116154"/>
            <a:ext cx="2380058" cy="17827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7178" name="Picture 10"/>
          <p:cNvPicPr>
            <a:picLocks noChangeAspect="1" noChangeArrowheads="1"/>
          </p:cNvPicPr>
          <p:nvPr/>
        </p:nvPicPr>
        <p:blipFill rotWithShape="1">
          <a:blip r:embed="rId7">
            <a:extLst>
              <a:ext uri="{28A0092B-C50C-407E-A947-70E740481C1C}">
                <a14:useLocalDpi xmlns="" xmlns:a14="http://schemas.microsoft.com/office/drawing/2010/main" val="0"/>
              </a:ext>
            </a:extLst>
          </a:blip>
          <a:srcRect l="31535" t="24742" r="31696" b="11227"/>
          <a:stretch/>
        </p:blipFill>
        <p:spPr bwMode="auto">
          <a:xfrm>
            <a:off x="6156176" y="1501025"/>
            <a:ext cx="1544222" cy="20168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 xmlns:a14="http://schemas.microsoft.com/office/drawing/2010/main">
                <a:solidFill>
                  <a:schemeClr val="accent1"/>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7544" y="548680"/>
            <a:ext cx="8135937" cy="5328791"/>
          </a:xfrm>
          <a:prstGeom prst="rect">
            <a:avLst/>
          </a:prstGeom>
          <a:solidFill>
            <a:schemeClr val="accent3">
              <a:lumMod val="75000"/>
            </a:schemeClr>
          </a:solidFill>
          <a:ln w="66675" cmpd="sng">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6149" name="Picture 5" descr="https://encrypted-tbn2.gstatic.com/images?q=tbn:ANd9GcTRMWCDFsGNt89FgIXw0o4uKO8wDwjStU9JS3pDZcbNBG3020uKOg">
            <a:hlinkClick r:id="rId2"/>
          </p:cNvPr>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375240" y="1774244"/>
            <a:ext cx="6320543" cy="3938889"/>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748699" y="552879"/>
            <a:ext cx="1646605"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Lion</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4098" name="Picture 2"/>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3713186" y="4725144"/>
            <a:ext cx="822325" cy="8112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0125620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8312" y="620688"/>
            <a:ext cx="8135937" cy="5184775"/>
          </a:xfrm>
          <a:prstGeom prst="rect">
            <a:avLst/>
          </a:prstGeom>
          <a:solidFill>
            <a:schemeClr val="accent3">
              <a:lumMod val="75000"/>
            </a:schemeClr>
          </a:solidFill>
          <a:ln w="66675" cmpd="sng">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4" name="Rectangle 3"/>
          <p:cNvSpPr/>
          <p:nvPr/>
        </p:nvSpPr>
        <p:spPr>
          <a:xfrm>
            <a:off x="2440646" y="620688"/>
            <a:ext cx="4262706"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GB"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a:t>
            </a:r>
            <a:r>
              <a:rPr lang="en-GB"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himpanzee</a:t>
            </a:r>
            <a:endParaRPr lang="en-GB"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30721" name="Picture 1"/>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115616" y="3569730"/>
            <a:ext cx="1812700" cy="193800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 xmlns:a14="http://schemas.microsoft.com/office/drawing/2010/main">
                <a:solidFill>
                  <a:schemeClr val="accent1"/>
                </a:solidFill>
              </a14:hiddenFill>
            </a:ext>
          </a:extLst>
        </p:spPr>
      </p:pic>
      <p:pic>
        <p:nvPicPr>
          <p:cNvPr id="30722"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295649" y="3711059"/>
            <a:ext cx="2552700" cy="17907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0723" name="Picture 3"/>
          <p:cNvPicPr>
            <a:picLocks noChangeAspect="1" noChangeArrowheads="1"/>
          </p:cNvPicPr>
          <p:nvPr/>
        </p:nvPicPr>
        <p:blipFill rotWithShape="1">
          <a:blip r:embed="rId4">
            <a:extLst>
              <a:ext uri="{28A0092B-C50C-407E-A947-70E740481C1C}">
                <a14:useLocalDpi xmlns="" xmlns:a14="http://schemas.microsoft.com/office/drawing/2010/main" val="0"/>
              </a:ext>
            </a:extLst>
          </a:blip>
          <a:srcRect b="8859"/>
          <a:stretch/>
        </p:blipFill>
        <p:spPr bwMode="auto">
          <a:xfrm>
            <a:off x="3295649" y="1934171"/>
            <a:ext cx="2552700" cy="1635559"/>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0724" name="Picture 4"/>
          <p:cNvPicPr>
            <a:picLocks noChangeAspect="1" noChangeArrowheads="1"/>
          </p:cNvPicPr>
          <p:nvPr/>
        </p:nvPicPr>
        <p:blipFill rotWithShape="1">
          <a:blip r:embed="rId5">
            <a:extLst>
              <a:ext uri="{28A0092B-C50C-407E-A947-70E740481C1C}">
                <a14:useLocalDpi xmlns="" xmlns:a14="http://schemas.microsoft.com/office/drawing/2010/main" val="0"/>
              </a:ext>
            </a:extLst>
          </a:blip>
          <a:srcRect l="3673" t="3194" r="6518"/>
          <a:stretch/>
        </p:blipFill>
        <p:spPr bwMode="auto">
          <a:xfrm>
            <a:off x="1170138" y="2205062"/>
            <a:ext cx="1758177" cy="1155579"/>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0725" name="Picture 5"/>
          <p:cNvPicPr>
            <a:picLocks noChangeAspect="1" noChangeArrowheads="1"/>
          </p:cNvPicPr>
          <p:nvPr/>
        </p:nvPicPr>
        <p:blipFill rotWithShape="1">
          <a:blip r:embed="rId6" cstate="print">
            <a:extLst>
              <a:ext uri="{28A0092B-C50C-407E-A947-70E740481C1C}">
                <a14:useLocalDpi xmlns="" xmlns:a14="http://schemas.microsoft.com/office/drawing/2010/main" val="0"/>
              </a:ext>
            </a:extLst>
          </a:blip>
          <a:srcRect l="16737" t="24217" r="16344" b="10029"/>
          <a:stretch/>
        </p:blipFill>
        <p:spPr bwMode="auto">
          <a:xfrm>
            <a:off x="6156176" y="2930134"/>
            <a:ext cx="2182776" cy="16085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 xmlns:a14="http://schemas.microsoft.com/office/drawing/2010/main">
                <a:solidFill>
                  <a:schemeClr val="accent1"/>
                </a:solidFill>
              </a14:hiddenFill>
            </a:ext>
          </a:extLst>
        </p:spPr>
      </p:pic>
    </p:spTree>
    <p:extLst>
      <p:ext uri="{BB962C8B-B14F-4D97-AF65-F5344CB8AC3E}">
        <p14:creationId xmlns="" xmlns:p14="http://schemas.microsoft.com/office/powerpoint/2010/main" val="33035622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7544" y="692696"/>
            <a:ext cx="8135937" cy="5184775"/>
          </a:xfrm>
          <a:prstGeom prst="rect">
            <a:avLst/>
          </a:prstGeom>
          <a:solidFill>
            <a:schemeClr val="accent3">
              <a:lumMod val="75000"/>
            </a:schemeClr>
          </a:solidFill>
          <a:ln w="66675" cmpd="sng">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6" name="Rectangle 5"/>
          <p:cNvSpPr/>
          <p:nvPr/>
        </p:nvSpPr>
        <p:spPr>
          <a:xfrm>
            <a:off x="2404159" y="693481"/>
            <a:ext cx="4262706"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GB"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a:t>
            </a:r>
            <a:r>
              <a:rPr lang="en-GB"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himpanzee</a:t>
            </a:r>
            <a:endParaRPr lang="en-GB"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205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475172" y="1803944"/>
            <a:ext cx="6120680" cy="396569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5" name="Right Arrow 4"/>
          <p:cNvSpPr/>
          <p:nvPr/>
        </p:nvSpPr>
        <p:spPr>
          <a:xfrm rot="18936535">
            <a:off x="3512398" y="4789705"/>
            <a:ext cx="987173" cy="453404"/>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extLst>
      <p:ext uri="{BB962C8B-B14F-4D97-AF65-F5344CB8AC3E}">
        <p14:creationId xmlns="" xmlns:p14="http://schemas.microsoft.com/office/powerpoint/2010/main" val="28720499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Adam\AppData\Local\Microsoft\Windows\Temporary Internet Files\Content.IE5\IYOHIQ58\MM900365154[1].gif"/>
          <p:cNvPicPr>
            <a:picLocks noChangeAspect="1" noChangeArrowheads="1" noCrop="1"/>
          </p:cNvPicPr>
          <p:nvPr/>
        </p:nvPicPr>
        <p:blipFill>
          <a:blip r:embed="rId2">
            <a:extLst>
              <a:ext uri="{28A0092B-C50C-407E-A947-70E740481C1C}">
                <a14:useLocalDpi xmlns="" xmlns:a14="http://schemas.microsoft.com/office/drawing/2010/main" val="0"/>
              </a:ext>
            </a:extLst>
          </a:blip>
          <a:srcRect/>
          <a:stretch>
            <a:fillRect/>
          </a:stretch>
        </p:blipFill>
        <p:spPr bwMode="auto">
          <a:xfrm>
            <a:off x="1692275" y="1196975"/>
            <a:ext cx="5832475" cy="4641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Rectangle 2"/>
          <p:cNvSpPr/>
          <p:nvPr/>
        </p:nvSpPr>
        <p:spPr>
          <a:xfrm>
            <a:off x="468313" y="620688"/>
            <a:ext cx="8135937" cy="5545163"/>
          </a:xfrm>
          <a:prstGeom prst="rect">
            <a:avLst/>
          </a:prstGeom>
          <a:solidFill>
            <a:schemeClr val="accent3">
              <a:lumMod val="75000"/>
            </a:schemeClr>
          </a:solidFill>
          <a:ln w="66675" cmpd="sng">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32769" name="Picture 1"/>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760373" y="4081870"/>
            <a:ext cx="2586648" cy="1914117"/>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2770" name="Picture 2"/>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773658" y="3938587"/>
            <a:ext cx="2228850" cy="20574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2" name="Rectangle 1"/>
          <p:cNvSpPr/>
          <p:nvPr/>
        </p:nvSpPr>
        <p:spPr>
          <a:xfrm>
            <a:off x="2855410" y="620688"/>
            <a:ext cx="3047630" cy="1015663"/>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Baboon</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32771" name="Picture 3"/>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3339909" y="3996687"/>
            <a:ext cx="2078632" cy="166456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2772" name="Picture 4"/>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535533" y="1902310"/>
            <a:ext cx="2466975" cy="184785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2773" name="Picture 5"/>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3337641" y="2142329"/>
            <a:ext cx="2164282" cy="162112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2774" name="Picture 6"/>
          <p:cNvPicPr>
            <a:picLocks noChangeAspect="1" noChangeArrowheads="1"/>
          </p:cNvPicPr>
          <p:nvPr/>
        </p:nvPicPr>
        <p:blipFill rotWithShape="1">
          <a:blip r:embed="rId8">
            <a:extLst>
              <a:ext uri="{28A0092B-C50C-407E-A947-70E740481C1C}">
                <a14:useLocalDpi xmlns="" xmlns:a14="http://schemas.microsoft.com/office/drawing/2010/main" val="0"/>
              </a:ext>
            </a:extLst>
          </a:blip>
          <a:srcRect l="16935" t="22905" r="15882" b="10439"/>
          <a:stretch/>
        </p:blipFill>
        <p:spPr bwMode="auto">
          <a:xfrm>
            <a:off x="5792783" y="1902310"/>
            <a:ext cx="2578551" cy="191871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31243091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7544" y="548680"/>
            <a:ext cx="8135937" cy="5328791"/>
          </a:xfrm>
          <a:prstGeom prst="rect">
            <a:avLst/>
          </a:prstGeom>
          <a:solidFill>
            <a:schemeClr val="accent3">
              <a:lumMod val="75000"/>
            </a:schemeClr>
          </a:solidFill>
          <a:ln w="66675" cmpd="sng">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6149" name="Picture 5" descr="https://encrypted-tbn2.gstatic.com/images?q=tbn:ANd9GcTRMWCDFsGNt89FgIXw0o4uKO8wDwjStU9JS3pDZcbNBG3020uKOg">
            <a:hlinkClick r:id="rId2"/>
          </p:cNvPr>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723281" y="2184052"/>
            <a:ext cx="5568862" cy="347045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2903117" y="692696"/>
            <a:ext cx="3337773" cy="110799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Baboon</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5122" name="Picture 2"/>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rot="20291986">
            <a:off x="3757122" y="4942569"/>
            <a:ext cx="822325" cy="8112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4975523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Adam\AppData\Local\Microsoft\Windows\Temporary Internet Files\Content.IE5\IYOHIQ58\MM900365154[1].gif"/>
          <p:cNvPicPr>
            <a:picLocks noChangeAspect="1" noChangeArrowheads="1" noCrop="1"/>
          </p:cNvPicPr>
          <p:nvPr/>
        </p:nvPicPr>
        <p:blipFill>
          <a:blip r:embed="rId2">
            <a:extLst>
              <a:ext uri="{28A0092B-C50C-407E-A947-70E740481C1C}">
                <a14:useLocalDpi xmlns="" xmlns:a14="http://schemas.microsoft.com/office/drawing/2010/main" val="0"/>
              </a:ext>
            </a:extLst>
          </a:blip>
          <a:srcRect/>
          <a:stretch>
            <a:fillRect/>
          </a:stretch>
        </p:blipFill>
        <p:spPr bwMode="auto">
          <a:xfrm>
            <a:off x="1692275" y="1196975"/>
            <a:ext cx="5832475" cy="4641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Rectangle 2"/>
          <p:cNvSpPr/>
          <p:nvPr/>
        </p:nvSpPr>
        <p:spPr>
          <a:xfrm>
            <a:off x="468313" y="548680"/>
            <a:ext cx="8135937" cy="5617171"/>
          </a:xfrm>
          <a:prstGeom prst="rect">
            <a:avLst/>
          </a:prstGeom>
          <a:solidFill>
            <a:schemeClr val="accent3">
              <a:lumMod val="75000"/>
            </a:schemeClr>
          </a:solidFill>
          <a:ln w="66675" cmpd="sng">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33794"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11560" y="2295778"/>
            <a:ext cx="1677954" cy="3694504"/>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3795" name="Picture 3"/>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5724128" y="2267470"/>
            <a:ext cx="2705100" cy="1685925"/>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3796" name="Picture 4"/>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411859" y="2295778"/>
            <a:ext cx="3024138" cy="1709295"/>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3797" name="Picture 5"/>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4932040" y="4148560"/>
            <a:ext cx="2466975" cy="184785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3798" name="Picture 6"/>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3032359" y="4145862"/>
            <a:ext cx="1447344" cy="188081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2" name="Rectangle 1"/>
          <p:cNvSpPr/>
          <p:nvPr/>
        </p:nvSpPr>
        <p:spPr>
          <a:xfrm>
            <a:off x="3151222" y="689143"/>
            <a:ext cx="2914580" cy="110799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Giraffe</a:t>
            </a:r>
            <a:endParaRPr lang="en-US" sz="6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33799" name="Picture 7"/>
          <p:cNvPicPr>
            <a:picLocks noChangeAspect="1" noChangeArrowheads="1"/>
          </p:cNvPicPr>
          <p:nvPr/>
        </p:nvPicPr>
        <p:blipFill rotWithShape="1">
          <a:blip r:embed="rId8" cstate="print">
            <a:extLst>
              <a:ext uri="{28A0092B-C50C-407E-A947-70E740481C1C}">
                <a14:useLocalDpi xmlns="" xmlns:a14="http://schemas.microsoft.com/office/drawing/2010/main" val="0"/>
              </a:ext>
            </a:extLst>
          </a:blip>
          <a:srcRect l="33105" t="24217" r="32052" b="11489"/>
          <a:stretch/>
        </p:blipFill>
        <p:spPr bwMode="auto">
          <a:xfrm>
            <a:off x="7564405" y="4474046"/>
            <a:ext cx="864823" cy="1196877"/>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6630322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Adam\AppData\Local\Microsoft\Windows\Temporary Internet Files\Content.IE5\IYOHIQ58\MM900365154[1].gif"/>
          <p:cNvPicPr>
            <a:picLocks noChangeAspect="1" noChangeArrowheads="1" noCrop="1"/>
          </p:cNvPicPr>
          <p:nvPr/>
        </p:nvPicPr>
        <p:blipFill>
          <a:blip r:embed="rId2">
            <a:extLst>
              <a:ext uri="{28A0092B-C50C-407E-A947-70E740481C1C}">
                <a14:useLocalDpi xmlns="" xmlns:a14="http://schemas.microsoft.com/office/drawing/2010/main" val="0"/>
              </a:ext>
            </a:extLst>
          </a:blip>
          <a:srcRect/>
          <a:stretch>
            <a:fillRect/>
          </a:stretch>
        </p:blipFill>
        <p:spPr bwMode="auto">
          <a:xfrm>
            <a:off x="1692275" y="1196975"/>
            <a:ext cx="5832475" cy="4641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Rectangle 2"/>
          <p:cNvSpPr/>
          <p:nvPr/>
        </p:nvSpPr>
        <p:spPr>
          <a:xfrm>
            <a:off x="468313" y="620688"/>
            <a:ext cx="8135937" cy="5545163"/>
          </a:xfrm>
          <a:prstGeom prst="rect">
            <a:avLst/>
          </a:prstGeom>
          <a:solidFill>
            <a:schemeClr val="accent3">
              <a:lumMod val="75000"/>
            </a:schemeClr>
          </a:solidFill>
          <a:ln w="66675" cmpd="sng">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2" name="Rectangle 1"/>
          <p:cNvSpPr/>
          <p:nvPr/>
        </p:nvSpPr>
        <p:spPr>
          <a:xfrm>
            <a:off x="3078991" y="642977"/>
            <a:ext cx="2914580" cy="110799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Giraffe</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3075" name="Picture 3"/>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26281" y="1954512"/>
            <a:ext cx="7620000" cy="3781425"/>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rot="15727592">
            <a:off x="5077051" y="4134315"/>
            <a:ext cx="822325" cy="8112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6694913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8313" y="620688"/>
            <a:ext cx="8135937" cy="5545163"/>
          </a:xfrm>
          <a:prstGeom prst="rect">
            <a:avLst/>
          </a:prstGeom>
          <a:solidFill>
            <a:schemeClr val="accent3">
              <a:lumMod val="75000"/>
            </a:schemeClr>
          </a:solidFill>
          <a:ln w="66675" cmpd="sng">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35842" name="Picture 2"/>
          <p:cNvPicPr>
            <a:picLocks noChangeAspect="1" noChangeArrowheads="1"/>
          </p:cNvPicPr>
          <p:nvPr/>
        </p:nvPicPr>
        <p:blipFill rotWithShape="1">
          <a:blip r:embed="rId2">
            <a:extLst>
              <a:ext uri="{28A0092B-C50C-407E-A947-70E740481C1C}">
                <a14:useLocalDpi xmlns="" xmlns:a14="http://schemas.microsoft.com/office/drawing/2010/main" val="0"/>
              </a:ext>
            </a:extLst>
          </a:blip>
          <a:srcRect b="13258"/>
          <a:stretch/>
        </p:blipFill>
        <p:spPr bwMode="auto">
          <a:xfrm>
            <a:off x="683568" y="1790408"/>
            <a:ext cx="2466975" cy="160286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5844" name="Picture 4"/>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530039" y="1781083"/>
            <a:ext cx="2083921" cy="173660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5845" name="Picture 5"/>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5940151" y="1790407"/>
            <a:ext cx="2235569" cy="160286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3" name="Rectangle 2"/>
          <p:cNvSpPr/>
          <p:nvPr/>
        </p:nvSpPr>
        <p:spPr>
          <a:xfrm>
            <a:off x="3306269" y="626459"/>
            <a:ext cx="2531463"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Cricket</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4" name="TextBox 3"/>
          <p:cNvSpPr txBox="1"/>
          <p:nvPr/>
        </p:nvSpPr>
        <p:spPr>
          <a:xfrm>
            <a:off x="3530039" y="3789040"/>
            <a:ext cx="4645681" cy="2031325"/>
          </a:xfrm>
          <a:prstGeom prst="rect">
            <a:avLst/>
          </a:prstGeom>
          <a:noFill/>
        </p:spPr>
        <p:txBody>
          <a:bodyPr wrap="square" rtlCol="0">
            <a:spAutoFit/>
          </a:bodyPr>
          <a:lstStyle/>
          <a:p>
            <a:pPr algn="ctr"/>
            <a:r>
              <a:rPr lang="en-GB" dirty="0" smtClean="0"/>
              <a:t>In the wild, most crickets live underneath rocks, tall grasses, leaves, debris, and logs.  From pastures to meadows, and forests to farms, there are crickets living on almost every part of the earth.  They can be found in Africa,  the woodlands of Europe, and the greenhouses of Australia.</a:t>
            </a:r>
            <a:endParaRPr lang="en-GB" dirty="0"/>
          </a:p>
        </p:txBody>
      </p:sp>
      <p:pic>
        <p:nvPicPr>
          <p:cNvPr id="35846" name="Picture 6"/>
          <p:cNvPicPr>
            <a:picLocks noChangeAspect="1" noChangeArrowheads="1"/>
          </p:cNvPicPr>
          <p:nvPr/>
        </p:nvPicPr>
        <p:blipFill rotWithShape="1">
          <a:blip r:embed="rId5" cstate="print">
            <a:extLst>
              <a:ext uri="{28A0092B-C50C-407E-A947-70E740481C1C}">
                <a14:useLocalDpi xmlns="" xmlns:a14="http://schemas.microsoft.com/office/drawing/2010/main" val="0"/>
              </a:ext>
            </a:extLst>
          </a:blip>
          <a:srcRect l="11712" t="33903" r="16541" b="16213"/>
          <a:stretch/>
        </p:blipFill>
        <p:spPr bwMode="auto">
          <a:xfrm>
            <a:off x="901011" y="4365104"/>
            <a:ext cx="2032087" cy="105965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16415998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EF94693DE1E87409942E68A5656D6FC" ma:contentTypeVersion="7" ma:contentTypeDescription="Create a new document." ma:contentTypeScope="" ma:versionID="563c490dc5ea6070b56f7a126ae36c51">
  <xsd:schema xmlns:xsd="http://www.w3.org/2001/XMLSchema" xmlns:xs="http://www.w3.org/2001/XMLSchema" xmlns:p="http://schemas.microsoft.com/office/2006/metadata/properties" xmlns:ns2="0f9feb99-2df3-4b19-b752-0f466093ba5b" targetNamespace="http://schemas.microsoft.com/office/2006/metadata/properties" ma:root="true" ma:fieldsID="0bf79d5a299dd61ad9d0cfd0853f68a7" ns2:_="">
    <xsd:import namespace="0f9feb99-2df3-4b19-b752-0f466093ba5b"/>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f9feb99-2df3-4b19-b752-0f466093ba5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7205650-C7B2-4FBD-A599-F1E6AD3FBC77}">
  <ds:schemaRefs>
    <ds:schemaRef ds:uri="http://schemas.microsoft.com/sharepoint/v3/contenttype/forms"/>
  </ds:schemaRefs>
</ds:datastoreItem>
</file>

<file path=customXml/itemProps2.xml><?xml version="1.0" encoding="utf-8"?>
<ds:datastoreItem xmlns:ds="http://schemas.openxmlformats.org/officeDocument/2006/customXml" ds:itemID="{D7D3571B-05CB-454C-AE44-0EDCFE45A2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f9feb99-2df3-4b19-b752-0f466093ba5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D6F27F9-A2CF-4A6C-8C9B-A2AB6CE8824E}">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142</TotalTime>
  <Words>51</Words>
  <Application>Microsoft Office PowerPoint</Application>
  <PresentationFormat>On-screen Show (4:3)</PresentationFormat>
  <Paragraphs>17</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G.McIver</dc:creator>
  <cp:lastModifiedBy>Staff</cp:lastModifiedBy>
  <cp:revision>15</cp:revision>
  <dcterms:created xsi:type="dcterms:W3CDTF">2011-05-08T18:35:53Z</dcterms:created>
  <dcterms:modified xsi:type="dcterms:W3CDTF">2020-05-30T19:56:36Z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0x0101009EF94693DE1E87409942E68A5656D6FC</vt:lpwstr>
  </property>
</Properties>
</file>