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embeddedFontLst>
    <p:embeddedFont>
      <p:font typeface="Roboto" panose="020B060402020202020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87159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956728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ae42683118_0_2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ae42683118_0_2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83717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ae42683118_0_2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ae42683118_0_2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254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ae42683118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ae42683118_0_3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53805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ae42683118_0_3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ae42683118_0_3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30456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ae42683118_0_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ae42683118_0_3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68630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ae42683118_0_3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ae42683118_0_3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7427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e42683118_0_3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e42683118_0_3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33071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ae42683118_0_3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ae42683118_0_3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11126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ae42683118_0_3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ae42683118_0_3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39173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ae42683118_0_3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ae42683118_0_3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737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ae42683118_0_3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ae42683118_0_3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12021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ae42683118_0_3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ae42683118_0_3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89423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ae42683118_0_3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ae42683118_0_3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794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Ice</a:t>
            </a:r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Wednesday 27th January 2021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ice?</a:t>
            </a:r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Last week you learnt about solids, liquids and gases.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Ice is a solid as it: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has a fixed shape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is not compressible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cannot flow</a:t>
            </a:r>
            <a:endParaRPr/>
          </a:p>
        </p:txBody>
      </p:sp>
      <p:pic>
        <p:nvPicPr>
          <p:cNvPr id="93" name="Google Shape;9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14363" y="2064975"/>
            <a:ext cx="2315275" cy="2315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title"/>
          </p:nvPr>
        </p:nvSpPr>
        <p:spPr>
          <a:xfrm>
            <a:off x="311700" y="28605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Changes with ice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body" idx="1"/>
          </p:nvPr>
        </p:nvSpPr>
        <p:spPr>
          <a:xfrm>
            <a:off x="311700" y="893850"/>
            <a:ext cx="8520600" cy="355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Ice can change state easily.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When ice is in contact with </a:t>
            </a:r>
            <a:r>
              <a:rPr lang="en" b="1" u="sng"/>
              <a:t>heat</a:t>
            </a:r>
            <a:r>
              <a:rPr lang="en"/>
              <a:t>, it </a:t>
            </a:r>
            <a:r>
              <a:rPr lang="en" b="1" u="sng"/>
              <a:t>melts</a:t>
            </a:r>
            <a:r>
              <a:rPr lang="en"/>
              <a:t>.  It </a:t>
            </a:r>
            <a:r>
              <a:rPr lang="en" b="1"/>
              <a:t>changes to a liquid</a:t>
            </a:r>
            <a:r>
              <a:rPr lang="en"/>
              <a:t> (water) as it can flow and fill the bottom of a container.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The red arrow shows </a:t>
            </a:r>
            <a:r>
              <a:rPr lang="en" b="1"/>
              <a:t>heat</a:t>
            </a:r>
            <a:r>
              <a:rPr lang="en"/>
              <a:t> has caused the change from a </a:t>
            </a:r>
            <a:r>
              <a:rPr lang="en" b="1"/>
              <a:t>solid to a liquid.</a:t>
            </a:r>
            <a:endParaRPr b="1"/>
          </a:p>
        </p:txBody>
      </p:sp>
      <p:pic>
        <p:nvPicPr>
          <p:cNvPr id="100" name="Google Shape;10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9950" y="2405275"/>
            <a:ext cx="1311350" cy="131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80104" y="2088275"/>
            <a:ext cx="1396193" cy="1311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83900" y="2045850"/>
            <a:ext cx="1396200" cy="139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957150" y="2615825"/>
            <a:ext cx="1535000" cy="1151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5"/>
          <p:cNvSpPr/>
          <p:nvPr/>
        </p:nvSpPr>
        <p:spPr>
          <a:xfrm>
            <a:off x="1995425" y="3011750"/>
            <a:ext cx="867600" cy="359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title"/>
          </p:nvPr>
        </p:nvSpPr>
        <p:spPr>
          <a:xfrm>
            <a:off x="311700" y="1497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Changes with ice continued</a:t>
            </a:r>
            <a:endParaRPr/>
          </a:p>
        </p:txBody>
      </p:sp>
      <p:sp>
        <p:nvSpPr>
          <p:cNvPr id="110" name="Google Shape;110;p16"/>
          <p:cNvSpPr txBox="1">
            <a:spLocks noGrp="1"/>
          </p:cNvSpPr>
          <p:nvPr>
            <p:ph type="body" idx="1"/>
          </p:nvPr>
        </p:nvSpPr>
        <p:spPr>
          <a:xfrm>
            <a:off x="311700" y="66922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Following on from the last slide, we can then </a:t>
            </a:r>
            <a:r>
              <a:rPr lang="en" b="1"/>
              <a:t>freeze</a:t>
            </a:r>
            <a:r>
              <a:rPr lang="en"/>
              <a:t> the water which will then form ice.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The liquid water will change to solid ice as it has a fixed shape.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The blue arrow shows </a:t>
            </a:r>
            <a:r>
              <a:rPr lang="en" b="1"/>
              <a:t>cooling or freezing</a:t>
            </a:r>
            <a:r>
              <a:rPr lang="en"/>
              <a:t> has caused the change from a </a:t>
            </a:r>
            <a:r>
              <a:rPr lang="en" b="1"/>
              <a:t>liquid to a solid</a:t>
            </a:r>
            <a:r>
              <a:rPr lang="en"/>
              <a:t>.</a:t>
            </a:r>
            <a:endParaRPr/>
          </a:p>
        </p:txBody>
      </p:sp>
      <p:pic>
        <p:nvPicPr>
          <p:cNvPr id="111" name="Google Shape;11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2100" y="2343150"/>
            <a:ext cx="1535000" cy="115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80300" y="2263100"/>
            <a:ext cx="1311350" cy="131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6"/>
          <p:cNvSpPr/>
          <p:nvPr/>
        </p:nvSpPr>
        <p:spPr>
          <a:xfrm>
            <a:off x="2156550" y="2571750"/>
            <a:ext cx="954300" cy="3471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Reversible changes</a:t>
            </a:r>
            <a:endParaRPr/>
          </a:p>
        </p:txBody>
      </p:sp>
      <p:sp>
        <p:nvSpPr>
          <p:cNvPr id="119" name="Google Shape;119;p17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Ice and water is an example of a </a:t>
            </a:r>
            <a:r>
              <a:rPr lang="en" b="1"/>
              <a:t>reversible change.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This means that we can cause something to change state but we can also get it back to its original state.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We can </a:t>
            </a:r>
            <a:r>
              <a:rPr lang="en" u="sng"/>
              <a:t>melt ice to form water</a:t>
            </a:r>
            <a:r>
              <a:rPr lang="en"/>
              <a:t> but we can f</a:t>
            </a:r>
            <a:r>
              <a:rPr lang="en" u="sng"/>
              <a:t>reeze the water to form ice </a:t>
            </a:r>
            <a:r>
              <a:rPr lang="en"/>
              <a:t>again.</a:t>
            </a:r>
            <a:endParaRPr/>
          </a:p>
        </p:txBody>
      </p:sp>
      <p:pic>
        <p:nvPicPr>
          <p:cNvPr id="120" name="Google Shape;12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2350" y="3310050"/>
            <a:ext cx="1311350" cy="131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7"/>
          <p:cNvSpPr/>
          <p:nvPr/>
        </p:nvSpPr>
        <p:spPr>
          <a:xfrm>
            <a:off x="1913700" y="3966100"/>
            <a:ext cx="867600" cy="359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2" name="Google Shape;12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81300" y="3570175"/>
            <a:ext cx="1535000" cy="115125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7"/>
          <p:cNvSpPr/>
          <p:nvPr/>
        </p:nvSpPr>
        <p:spPr>
          <a:xfrm>
            <a:off x="4424650" y="3972250"/>
            <a:ext cx="954300" cy="3471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4" name="Google Shape;12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87300" y="3410075"/>
            <a:ext cx="1311349" cy="131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7"/>
          <p:cNvSpPr txBox="1"/>
          <p:nvPr/>
        </p:nvSpPr>
        <p:spPr>
          <a:xfrm>
            <a:off x="2032600" y="4350275"/>
            <a:ext cx="600000" cy="21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melt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6" name="Google Shape;126;p17"/>
          <p:cNvSpPr txBox="1"/>
          <p:nvPr/>
        </p:nvSpPr>
        <p:spPr>
          <a:xfrm>
            <a:off x="4585775" y="4337900"/>
            <a:ext cx="793200" cy="21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Roboto"/>
                <a:ea typeface="Roboto"/>
                <a:cs typeface="Roboto"/>
                <a:sym typeface="Roboto"/>
              </a:rPr>
              <a:t>freeze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650" y="127600"/>
            <a:ext cx="6118951" cy="478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5500" y="133988"/>
            <a:ext cx="6180925" cy="487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6322525" cy="4831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175" y="152400"/>
            <a:ext cx="5404262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5537" y="152400"/>
            <a:ext cx="2266950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96475" y="1969725"/>
            <a:ext cx="2505075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2"/>
          <p:cNvSpPr txBox="1">
            <a:spLocks noGrp="1"/>
          </p:cNvSpPr>
          <p:nvPr>
            <p:ph type="title"/>
          </p:nvPr>
        </p:nvSpPr>
        <p:spPr>
          <a:xfrm>
            <a:off x="311700" y="1373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can we help?</a:t>
            </a:r>
            <a:endParaRPr/>
          </a:p>
        </p:txBody>
      </p:sp>
      <p:sp>
        <p:nvSpPr>
          <p:cNvPr id="154" name="Google Shape;154;p22"/>
          <p:cNvSpPr txBox="1">
            <a:spLocks noGrp="1"/>
          </p:cNvSpPr>
          <p:nvPr>
            <p:ph type="body" idx="1"/>
          </p:nvPr>
        </p:nvSpPr>
        <p:spPr>
          <a:xfrm>
            <a:off x="311700" y="634975"/>
            <a:ext cx="8520600" cy="406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can try to help control greenhouse gases and global warming by: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Recycling materials you use at home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Using less plastics and using reusable shopping bags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Have a compost heap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Not wasting paper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Turning off electrical appliances at the plug socket when they’re not being used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Turning off lights when you leave the room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Turning the tap off when you brush your teeth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Having a quick shower rather than a bath every night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Cycle, walk or run instead of using the car all of the time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b="1"/>
              <a:t>Maybe you can think of more!</a:t>
            </a:r>
            <a:endParaRPr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3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Ice experiment 1</a:t>
            </a:r>
            <a:endParaRPr/>
          </a:p>
        </p:txBody>
      </p:sp>
      <p:sp>
        <p:nvSpPr>
          <p:cNvPr id="160" name="Google Shape;160;p23"/>
          <p:cNvSpPr txBox="1">
            <a:spLocks noGrp="1"/>
          </p:cNvSpPr>
          <p:nvPr>
            <p:ph type="body" idx="1"/>
          </p:nvPr>
        </p:nvSpPr>
        <p:spPr>
          <a:xfrm>
            <a:off x="311700" y="109352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200"/>
              <a:buAutoNum type="arabicPeriod"/>
            </a:pPr>
            <a:r>
              <a:rPr lang="en" sz="2200" b="1">
                <a:solidFill>
                  <a:srgbClr val="0000FF"/>
                </a:solidFill>
              </a:rPr>
              <a:t>Find a small container or an ice cube tray</a:t>
            </a:r>
            <a:endParaRPr sz="2200" b="1">
              <a:solidFill>
                <a:srgbClr val="0000FF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200"/>
              <a:buAutoNum type="arabicPeriod"/>
            </a:pPr>
            <a:r>
              <a:rPr lang="en" sz="2200" b="1">
                <a:solidFill>
                  <a:srgbClr val="0000FF"/>
                </a:solidFill>
              </a:rPr>
              <a:t>Put some water in the container/ice cube tray and place it in the freezer</a:t>
            </a:r>
            <a:endParaRPr sz="2200" b="1">
              <a:solidFill>
                <a:srgbClr val="0000FF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200"/>
              <a:buAutoNum type="arabicPeriod"/>
            </a:pPr>
            <a:r>
              <a:rPr lang="en" sz="2200" b="1">
                <a:solidFill>
                  <a:srgbClr val="0000FF"/>
                </a:solidFill>
              </a:rPr>
              <a:t>How long does it take for the water to turn to ice? (liquid to solid)</a:t>
            </a:r>
            <a:endParaRPr sz="22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900" b="1" i="1">
                <a:solidFill>
                  <a:srgbClr val="0000FF"/>
                </a:solidFill>
              </a:rPr>
              <a:t>You might want to take some photographs to send us </a:t>
            </a:r>
            <a:r>
              <a:rPr lang="en" sz="1900" i="1" u="sng">
                <a:solidFill>
                  <a:srgbClr val="0000FF"/>
                </a:solidFill>
              </a:rPr>
              <a:t>and/or </a:t>
            </a:r>
            <a:r>
              <a:rPr lang="en" sz="1900" b="1" i="1">
                <a:solidFill>
                  <a:srgbClr val="0000FF"/>
                </a:solidFill>
              </a:rPr>
              <a:t>write about this in a google docs to send to us.</a:t>
            </a:r>
            <a:endParaRPr sz="1900" b="1" i="1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Ice experiment 2</a:t>
            </a:r>
            <a:endParaRPr/>
          </a:p>
        </p:txBody>
      </p:sp>
      <p:sp>
        <p:nvSpPr>
          <p:cNvPr id="166" name="Google Shape;166;p24"/>
          <p:cNvSpPr txBox="1">
            <a:spLocks noGrp="1"/>
          </p:cNvSpPr>
          <p:nvPr>
            <p:ph type="body" idx="1"/>
          </p:nvPr>
        </p:nvSpPr>
        <p:spPr>
          <a:xfrm>
            <a:off x="311700" y="1017800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200"/>
              <a:buAutoNum type="arabicPeriod"/>
            </a:pPr>
            <a:r>
              <a:rPr lang="en" sz="2200" b="1">
                <a:solidFill>
                  <a:srgbClr val="0000FF"/>
                </a:solidFill>
              </a:rPr>
              <a:t>Take your ice out of the freezer</a:t>
            </a:r>
            <a:endParaRPr sz="2200" b="1">
              <a:solidFill>
                <a:srgbClr val="0000FF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200"/>
              <a:buAutoNum type="arabicPeriod"/>
            </a:pPr>
            <a:r>
              <a:rPr lang="en" sz="2200" b="1">
                <a:solidFill>
                  <a:srgbClr val="0000FF"/>
                </a:solidFill>
              </a:rPr>
              <a:t>Place it on/in something (eg. plate or bowl) and put it somewhere in your house</a:t>
            </a:r>
            <a:endParaRPr sz="2200" b="1" i="1">
              <a:solidFill>
                <a:srgbClr val="0000FF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200"/>
              <a:buAutoNum type="arabicPeriod"/>
            </a:pPr>
            <a:r>
              <a:rPr lang="en" sz="2200" b="1">
                <a:solidFill>
                  <a:srgbClr val="0000FF"/>
                </a:solidFill>
              </a:rPr>
              <a:t>How long does it take for the ice to turn to water?(solid to liquid)</a:t>
            </a:r>
            <a:endParaRPr sz="22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 b="1" i="1">
                <a:solidFill>
                  <a:srgbClr val="0000FF"/>
                </a:solidFill>
              </a:rPr>
              <a:t>You may want to experiment with using different places in your house (hot/cold) and compare the melting times.</a:t>
            </a:r>
            <a:endParaRPr sz="2000" b="1" i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900" b="1" i="1">
                <a:solidFill>
                  <a:srgbClr val="0000FF"/>
                </a:solidFill>
              </a:rPr>
              <a:t>You might want to take some photographs to send us </a:t>
            </a:r>
            <a:r>
              <a:rPr lang="en" sz="1900" i="1" u="sng">
                <a:solidFill>
                  <a:srgbClr val="0000FF"/>
                </a:solidFill>
              </a:rPr>
              <a:t>and/or </a:t>
            </a:r>
            <a:r>
              <a:rPr lang="en" sz="1900" b="1" i="1">
                <a:solidFill>
                  <a:srgbClr val="0000FF"/>
                </a:solidFill>
              </a:rPr>
              <a:t>write about this in a google docs to send to us.</a:t>
            </a:r>
            <a:endParaRPr sz="1900" b="1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Extra experiment </a:t>
            </a:r>
            <a:r>
              <a:rPr lang="en">
                <a:solidFill>
                  <a:srgbClr val="FF0000"/>
                </a:solidFill>
              </a:rPr>
              <a:t>*Adult supervision needed*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72" name="Google Shape;172;p25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If you want to, you could do this with adult help.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What happens when you boil the kettle?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What happens to the water?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What is released?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Think about the changes of state from last week’s science lessons.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‘Turn in’ your assignment on google classroom</a:t>
            </a:r>
            <a:endParaRPr/>
          </a:p>
        </p:txBody>
      </p:sp>
      <p:sp>
        <p:nvSpPr>
          <p:cNvPr id="178" name="Google Shape;178;p26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Tell us about your science experiments.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You can send us the photographs and/or write about your science experiments and the timings on a google doc.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Think about your learning last week to do with the properties of solids, liquids and gases and use this with your experiments.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569</Words>
  <Application>Microsoft Office PowerPoint</Application>
  <PresentationFormat>On-screen Show (16:9)</PresentationFormat>
  <Paragraphs>62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Roboto</vt:lpstr>
      <vt:lpstr>Geometric</vt:lpstr>
      <vt:lpstr>Ice</vt:lpstr>
      <vt:lpstr>What is ice?</vt:lpstr>
      <vt:lpstr>Changes with ice</vt:lpstr>
      <vt:lpstr>Changes with ice continued</vt:lpstr>
      <vt:lpstr>Reversible changes</vt:lpstr>
      <vt:lpstr>PowerPoint Presentation</vt:lpstr>
      <vt:lpstr>PowerPoint Presentation</vt:lpstr>
      <vt:lpstr>PowerPoint Presentation</vt:lpstr>
      <vt:lpstr>PowerPoint Presentation</vt:lpstr>
      <vt:lpstr>How can we help?</vt:lpstr>
      <vt:lpstr>Ice experiment 1</vt:lpstr>
      <vt:lpstr>Ice experiment 2</vt:lpstr>
      <vt:lpstr>Extra experiment *Adult supervision needed*</vt:lpstr>
      <vt:lpstr>‘Turn in’ your assignment on google classroom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Ice</dc:title>
  <dc:creator>Staff</dc:creator>
  <cp:lastModifiedBy>Amy Fell</cp:lastModifiedBy>
  <cp:revision>1</cp:revision>
  <dcterms:modified xsi:type="dcterms:W3CDTF">2021-01-20T14:20:53Z</dcterms:modified>
</cp:coreProperties>
</file>