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b60cbb5b77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b60cbb5b77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b60cbb5b7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b60cbb5b7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b60cbb5b77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b60cbb5b77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1088" y="1197800"/>
            <a:ext cx="2523875" cy="253975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038238" y="195175"/>
            <a:ext cx="28296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Add some descriptive words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3038238" y="195175"/>
            <a:ext cx="28296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Add some descriptive words</a:t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99100" y="980850"/>
            <a:ext cx="4076700" cy="2247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/>
        </p:nvSpPr>
        <p:spPr>
          <a:xfrm>
            <a:off x="3038238" y="195175"/>
            <a:ext cx="28296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Add some descriptive words</a:t>
            </a:r>
            <a:endParaRPr/>
          </a:p>
        </p:txBody>
      </p:sp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3613" y="1086225"/>
            <a:ext cx="3124237" cy="19820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/>
        </p:nvSpPr>
        <p:spPr>
          <a:xfrm>
            <a:off x="501347" y="223050"/>
            <a:ext cx="2230800" cy="4041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Describe his appearance</a:t>
            </a:r>
            <a:endParaRPr/>
          </a:p>
        </p:txBody>
      </p:sp>
      <p:sp>
        <p:nvSpPr>
          <p:cNvPr id="73" name="Google Shape;73;p16"/>
          <p:cNvSpPr txBox="1"/>
          <p:nvPr/>
        </p:nvSpPr>
        <p:spPr>
          <a:xfrm>
            <a:off x="376350" y="989675"/>
            <a:ext cx="975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smart</a:t>
            </a:r>
            <a:endParaRPr/>
          </a:p>
        </p:txBody>
      </p:sp>
      <p:sp>
        <p:nvSpPr>
          <p:cNvPr id="74" name="Google Shape;74;p16"/>
          <p:cNvSpPr txBox="1"/>
          <p:nvPr/>
        </p:nvSpPr>
        <p:spPr>
          <a:xfrm>
            <a:off x="571500" y="2899325"/>
            <a:ext cx="14079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Well dressed</a:t>
            </a:r>
            <a:endParaRPr/>
          </a:p>
        </p:txBody>
      </p:sp>
      <p:sp>
        <p:nvSpPr>
          <p:cNvPr id="75" name="Google Shape;75;p16"/>
          <p:cNvSpPr txBox="1"/>
          <p:nvPr/>
        </p:nvSpPr>
        <p:spPr>
          <a:xfrm>
            <a:off x="334525" y="1561175"/>
            <a:ext cx="16449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Coat of claret velvet</a:t>
            </a:r>
            <a:endParaRPr/>
          </a:p>
        </p:txBody>
      </p:sp>
      <p:cxnSp>
        <p:nvCxnSpPr>
          <p:cNvPr id="76" name="Google Shape;76;p16"/>
          <p:cNvCxnSpPr/>
          <p:nvPr/>
        </p:nvCxnSpPr>
        <p:spPr>
          <a:xfrm flipH="1">
            <a:off x="4000450" y="250900"/>
            <a:ext cx="55800" cy="4544100"/>
          </a:xfrm>
          <a:prstGeom prst="straightConnector1">
            <a:avLst/>
          </a:prstGeom>
          <a:noFill/>
          <a:ln cap="flat" cmpd="sng" w="1524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6200" y="989672"/>
            <a:ext cx="3593950" cy="269545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6243297" y="250900"/>
            <a:ext cx="2230800" cy="4041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Describe what he’s doing</a:t>
            </a:r>
            <a:endParaRPr/>
          </a:p>
        </p:txBody>
      </p:sp>
      <p:sp>
        <p:nvSpPr>
          <p:cNvPr id="79" name="Google Shape;79;p16"/>
          <p:cNvSpPr txBox="1"/>
          <p:nvPr/>
        </p:nvSpPr>
        <p:spPr>
          <a:xfrm>
            <a:off x="5853475" y="1198775"/>
            <a:ext cx="18408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Urgently galloped</a:t>
            </a:r>
            <a:endParaRPr/>
          </a:p>
        </p:txBody>
      </p:sp>
      <p:sp>
        <p:nvSpPr>
          <p:cNvPr id="80" name="Google Shape;80;p16"/>
          <p:cNvSpPr txBox="1"/>
          <p:nvPr/>
        </p:nvSpPr>
        <p:spPr>
          <a:xfrm>
            <a:off x="6246950" y="3163250"/>
            <a:ext cx="1840800" cy="4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Skillfully raced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