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2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4/22/2020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www.youtube.com/watch?v=ZJ0EKqAECP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literacyshedblog.com/blog/beauty-and-the-beast-teaser-traile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Who lives in a house like this?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Summer 1 project</a:t>
            </a:r>
          </a:p>
          <a:p>
            <a:r>
              <a:rPr lang="en-GB" dirty="0" smtClean="0"/>
              <a:t>Week </a:t>
            </a:r>
            <a:r>
              <a:rPr lang="en-GB" dirty="0" smtClean="0"/>
              <a:t>2 – Castles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7217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Viner Hand ITC" panose="03070502030502020203" pitchFamily="66" charset="0"/>
              </a:rPr>
              <a:t>Day 1 </a:t>
            </a:r>
            <a:r>
              <a:rPr lang="en-GB" dirty="0" smtClean="0">
                <a:latin typeface="Viner Hand ITC" panose="03070502030502020203" pitchFamily="66" charset="0"/>
              </a:rPr>
              <a:t>–the princess and the pea</a:t>
            </a:r>
            <a:endParaRPr lang="en-GB" dirty="0">
              <a:latin typeface="Viner Hand ITC" panose="0307050203050202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>
                <a:latin typeface="NTPreCursive" panose="03000400000000000000" pitchFamily="66" charset="0"/>
              </a:rPr>
              <a:t>This week we have a fairy tale to go alongside our new type of building. 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This fairy tale is all about a princess – can you think, where do princess usually live?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That’s right – in a castle! This week we are learning all about castles. 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Do you have The Princess and the Pea at home? If so, go and find it!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If not, don’t worry. Here is a lovely version you can watch on YouTube. See if yo</a:t>
            </a:r>
            <a:r>
              <a:rPr lang="en-GB" sz="2400" dirty="0" smtClean="0">
                <a:latin typeface="NTPreCursive" panose="03000400000000000000" pitchFamily="66" charset="0"/>
              </a:rPr>
              <a:t>u can follow the words at the bottom of the screen as it is read. </a:t>
            </a:r>
          </a:p>
          <a:p>
            <a:r>
              <a:rPr lang="en-US" sz="2400" u="sng" dirty="0">
                <a:hlinkClick r:id="rId2"/>
              </a:rPr>
              <a:t>https://www.youtube.com/watch?v=ZJ0EKqAECPs</a:t>
            </a:r>
            <a:r>
              <a:rPr lang="en-US" sz="2400" dirty="0"/>
              <a:t> </a:t>
            </a:r>
            <a:endParaRPr lang="en-GB" sz="2400" dirty="0">
              <a:latin typeface="NTPreCursive" panose="03000400000000000000" pitchFamily="66" charset="0"/>
            </a:endParaRPr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766" y="4710319"/>
            <a:ext cx="2438399" cy="16916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9409" y="1289304"/>
            <a:ext cx="1897488" cy="116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977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Viner Hand ITC" panose="03070502030502020203" pitchFamily="66" charset="0"/>
              </a:rPr>
              <a:t>Princess and the pea story map</a:t>
            </a:r>
            <a:endParaRPr lang="en-GB" dirty="0">
              <a:latin typeface="Viner Hand ITC" panose="0307050203050202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NTPreCursive" panose="03000400000000000000" pitchFamily="66" charset="0"/>
              </a:rPr>
              <a:t>Do you remember how to make a story map? We have practiced for different fairy tales before. Why don’t you have a go at doing one for The Princess and the Pea?</a:t>
            </a:r>
          </a:p>
          <a:p>
            <a:r>
              <a:rPr lang="en-US" sz="2400" dirty="0" smtClean="0">
                <a:latin typeface="NTPreCursive" panose="03000400000000000000" pitchFamily="66" charset="0"/>
              </a:rPr>
              <a:t>They look at a bit like this and tell the story through pictures.</a:t>
            </a:r>
          </a:p>
          <a:p>
            <a:r>
              <a:rPr lang="en-US" sz="2400" dirty="0" smtClean="0">
                <a:latin typeface="NTPreCursive" panose="03000400000000000000" pitchFamily="66" charset="0"/>
              </a:rPr>
              <a:t>Remember to use an arrow to show a new part of the story.</a:t>
            </a:r>
          </a:p>
          <a:p>
            <a:r>
              <a:rPr lang="en-GB" sz="2400" dirty="0">
                <a:latin typeface="NTPreCursive" panose="03000400000000000000" pitchFamily="66" charset="0"/>
              </a:rPr>
              <a:t>Y</a:t>
            </a:r>
            <a:r>
              <a:rPr lang="en-GB" sz="2400" dirty="0" smtClean="0">
                <a:latin typeface="NTPreCursive" panose="03000400000000000000" pitchFamily="66" charset="0"/>
              </a:rPr>
              <a:t>ou can add lots of labels and captions too.</a:t>
            </a:r>
            <a:endParaRPr lang="en-GB" sz="2400" dirty="0">
              <a:latin typeface="NTPreCursive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535" y="3139088"/>
            <a:ext cx="4096919" cy="3060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809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Viner Hand ITC" panose="03070502030502020203" pitchFamily="66" charset="0"/>
              </a:rPr>
              <a:t>Day 2 – suffixes</a:t>
            </a:r>
            <a:endParaRPr lang="en-GB" dirty="0">
              <a:latin typeface="Viner Hand ITC" panose="0307050203050202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 smtClean="0">
                <a:latin typeface="NTPreCursive" panose="03000400000000000000" pitchFamily="66" charset="0"/>
              </a:rPr>
              <a:t>Can you have a look at the Princess and the Pea story </a:t>
            </a:r>
            <a:r>
              <a:rPr lang="en-GB" sz="2800" dirty="0" err="1" smtClean="0">
                <a:latin typeface="NTPreCursive" panose="03000400000000000000" pitchFamily="66" charset="0"/>
              </a:rPr>
              <a:t>powerpoint</a:t>
            </a:r>
            <a:r>
              <a:rPr lang="en-GB" sz="2800" dirty="0" smtClean="0">
                <a:latin typeface="NTPreCursive" panose="03000400000000000000" pitchFamily="66" charset="0"/>
              </a:rPr>
              <a:t>? As you click through the slides, see if you can spot the words that end in the ‘</a:t>
            </a:r>
            <a:r>
              <a:rPr lang="en-GB" sz="2800" dirty="0" err="1" smtClean="0">
                <a:latin typeface="NTPreCursive" panose="03000400000000000000" pitchFamily="66" charset="0"/>
              </a:rPr>
              <a:t>ed</a:t>
            </a:r>
            <a:r>
              <a:rPr lang="en-GB" sz="2800" dirty="0" smtClean="0">
                <a:latin typeface="NTPreCursive" panose="03000400000000000000" pitchFamily="66" charset="0"/>
              </a:rPr>
              <a:t>’ suffix. Can you remember what happens to a word when it has the ‘</a:t>
            </a:r>
            <a:r>
              <a:rPr lang="en-GB" sz="2800" dirty="0" err="1" smtClean="0">
                <a:latin typeface="NTPreCursive" panose="03000400000000000000" pitchFamily="66" charset="0"/>
              </a:rPr>
              <a:t>ed</a:t>
            </a:r>
            <a:r>
              <a:rPr lang="en-GB" sz="2800" dirty="0" smtClean="0">
                <a:latin typeface="NTPreCursive" panose="03000400000000000000" pitchFamily="66" charset="0"/>
              </a:rPr>
              <a:t>’ suffix on the end? </a:t>
            </a:r>
          </a:p>
          <a:p>
            <a:r>
              <a:rPr lang="en-GB" sz="2800" dirty="0" smtClean="0">
                <a:latin typeface="NTPreCursive" panose="03000400000000000000" pitchFamily="66" charset="0"/>
              </a:rPr>
              <a:t>Well done! It means it happened in the past. Sometimes when we say the word like ‘walked’ it sounds like there is a ‘t’ at the end . But we are clever and know that it is actually the ‘</a:t>
            </a:r>
            <a:r>
              <a:rPr lang="en-GB" sz="2800" dirty="0" err="1" smtClean="0">
                <a:latin typeface="NTPreCursive" panose="03000400000000000000" pitchFamily="66" charset="0"/>
              </a:rPr>
              <a:t>ed</a:t>
            </a:r>
            <a:r>
              <a:rPr lang="en-GB" sz="2800" dirty="0" smtClean="0">
                <a:latin typeface="NTPreCursive" panose="03000400000000000000" pitchFamily="66" charset="0"/>
              </a:rPr>
              <a:t>’ suffix. </a:t>
            </a:r>
          </a:p>
          <a:p>
            <a:r>
              <a:rPr lang="en-GB" sz="2800" dirty="0" smtClean="0">
                <a:latin typeface="NTPreCursive" panose="03000400000000000000" pitchFamily="66" charset="0"/>
              </a:rPr>
              <a:t>Make a list of all the words you find in the story with the ‘</a:t>
            </a:r>
            <a:r>
              <a:rPr lang="en-GB" sz="2800" dirty="0" err="1" smtClean="0">
                <a:latin typeface="NTPreCursive" panose="03000400000000000000" pitchFamily="66" charset="0"/>
              </a:rPr>
              <a:t>ed</a:t>
            </a:r>
            <a:r>
              <a:rPr lang="en-GB" sz="2800" dirty="0" smtClean="0">
                <a:latin typeface="NTPreCursive" panose="03000400000000000000" pitchFamily="66" charset="0"/>
              </a:rPr>
              <a:t>’ suffix. </a:t>
            </a:r>
          </a:p>
          <a:p>
            <a:r>
              <a:rPr lang="en-GB" sz="2800" dirty="0" smtClean="0">
                <a:latin typeface="NTPreCursive" panose="03000400000000000000" pitchFamily="66" charset="0"/>
              </a:rPr>
              <a:t>If you like you could have a go at writing some sentences with the ‘</a:t>
            </a:r>
            <a:r>
              <a:rPr lang="en-GB" sz="2800" dirty="0" err="1" smtClean="0">
                <a:latin typeface="NTPreCursive" panose="03000400000000000000" pitchFamily="66" charset="0"/>
              </a:rPr>
              <a:t>ed</a:t>
            </a:r>
            <a:r>
              <a:rPr lang="en-GB" sz="2800" dirty="0" smtClean="0">
                <a:latin typeface="NTPreCursive" panose="03000400000000000000" pitchFamily="66" charset="0"/>
              </a:rPr>
              <a:t>’ suffix! There are some pictures with the resources to help you think of one.</a:t>
            </a:r>
            <a:endParaRPr lang="en-GB" sz="2800" dirty="0">
              <a:latin typeface="NTPreCursive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216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Viner Hand ITC" panose="03070502030502020203" pitchFamily="66" charset="0"/>
              </a:rPr>
              <a:t>Day 3 – the princess and the pea poem</a:t>
            </a:r>
            <a:endParaRPr lang="en-GB" dirty="0">
              <a:latin typeface="Viner Hand ITC" panose="0307050203050202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>
                <a:latin typeface="NTPreCursive" panose="03000400000000000000" pitchFamily="66" charset="0"/>
              </a:rPr>
              <a:t>Read the Princess and the Pea poem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There are two special jobs for you to do with this poem 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One is to see if you can find the different sounds – </a:t>
            </a:r>
            <a:r>
              <a:rPr lang="en-GB" sz="2400" dirty="0" err="1" smtClean="0">
                <a:latin typeface="NTPreCursive" panose="03000400000000000000" pitchFamily="66" charset="0"/>
              </a:rPr>
              <a:t>sh</a:t>
            </a:r>
            <a:r>
              <a:rPr lang="en-GB" sz="2400" dirty="0" smtClean="0">
                <a:latin typeface="NTPreCursive" panose="03000400000000000000" pitchFamily="66" charset="0"/>
              </a:rPr>
              <a:t>, </a:t>
            </a:r>
            <a:r>
              <a:rPr lang="en-GB" sz="2400" dirty="0" err="1" smtClean="0">
                <a:latin typeface="NTPreCursive" panose="03000400000000000000" pitchFamily="66" charset="0"/>
              </a:rPr>
              <a:t>igh</a:t>
            </a:r>
            <a:r>
              <a:rPr lang="en-GB" sz="2400" dirty="0" smtClean="0">
                <a:latin typeface="NTPreCursive" panose="03000400000000000000" pitchFamily="66" charset="0"/>
              </a:rPr>
              <a:t>, </a:t>
            </a:r>
            <a:r>
              <a:rPr lang="en-GB" sz="2400" dirty="0" err="1" smtClean="0">
                <a:latin typeface="NTPreCursive" panose="03000400000000000000" pitchFamily="66" charset="0"/>
              </a:rPr>
              <a:t>th</a:t>
            </a:r>
            <a:r>
              <a:rPr lang="en-GB" sz="2400" dirty="0" smtClean="0">
                <a:latin typeface="NTPreCursive" panose="03000400000000000000" pitchFamily="66" charset="0"/>
              </a:rPr>
              <a:t> and </a:t>
            </a:r>
            <a:r>
              <a:rPr lang="en-GB" sz="2400" dirty="0" err="1" smtClean="0">
                <a:latin typeface="NTPreCursive" panose="03000400000000000000" pitchFamily="66" charset="0"/>
              </a:rPr>
              <a:t>ea</a:t>
            </a:r>
            <a:r>
              <a:rPr lang="en-GB" sz="2400" dirty="0" smtClean="0">
                <a:latin typeface="NTPreCursive" panose="03000400000000000000" pitchFamily="66" charset="0"/>
              </a:rPr>
              <a:t> and colour them in different colours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Another is to find the adjectives, verbs and nouns. 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Remember – an adjective is a describing word, a verb is a busy doing word and a noun is a naming word </a:t>
            </a:r>
            <a:r>
              <a:rPr lang="en-GB" sz="2400" dirty="0" smtClean="0">
                <a:latin typeface="NTPreCursive" panose="03000400000000000000" pitchFamily="66" charset="0"/>
                <a:sym typeface="Wingdings" panose="05000000000000000000" pitchFamily="2" charset="2"/>
              </a:rPr>
              <a:t></a:t>
            </a:r>
            <a:endParaRPr lang="en-GB" sz="2400" dirty="0" smtClean="0">
              <a:latin typeface="NTPreCursive" panose="03000400000000000000" pitchFamily="66" charset="0"/>
            </a:endParaRPr>
          </a:p>
          <a:p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283" y="5017339"/>
            <a:ext cx="3433360" cy="1564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575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Viner Hand ITC" panose="03070502030502020203" pitchFamily="66" charset="0"/>
              </a:rPr>
              <a:t>Day 4 - castles</a:t>
            </a:r>
            <a:endParaRPr lang="en-GB" dirty="0">
              <a:latin typeface="Viner Hand ITC" panose="0307050203050202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 smtClean="0">
                <a:latin typeface="NTPreCursive" panose="03000400000000000000" pitchFamily="66" charset="0"/>
              </a:rPr>
              <a:t>Have a little think about castles – what do you already know about them? Like we do with our talking partners in class could you have a little chat with your grown up about things you already know? Perhaps you have built a sand castle at the beach before, what did you make sure it had?</a:t>
            </a:r>
          </a:p>
          <a:p>
            <a:r>
              <a:rPr lang="en-GB" sz="2800" dirty="0" smtClean="0">
                <a:latin typeface="NTPreCursive" panose="03000400000000000000" pitchFamily="66" charset="0"/>
              </a:rPr>
              <a:t>Do we have a castle in our town? What is it like? Could you do some research?</a:t>
            </a:r>
          </a:p>
          <a:p>
            <a:r>
              <a:rPr lang="en-GB" sz="2800" dirty="0" smtClean="0">
                <a:latin typeface="NTPreCursive" panose="03000400000000000000" pitchFamily="66" charset="0"/>
              </a:rPr>
              <a:t>Where else do you know there a castle? Are there any other stories or films with a castle in them?</a:t>
            </a:r>
            <a:endParaRPr lang="en-GB" sz="2800" dirty="0" smtClean="0">
              <a:latin typeface="NTPreCursive" panose="03000400000000000000" pitchFamily="66" charset="0"/>
            </a:endParaRPr>
          </a:p>
          <a:p>
            <a:r>
              <a:rPr lang="en-GB" sz="2800" dirty="0" smtClean="0">
                <a:latin typeface="NTPreCursive" panose="03000400000000000000" pitchFamily="66" charset="0"/>
              </a:rPr>
              <a:t>Have a look at the castles information </a:t>
            </a:r>
            <a:r>
              <a:rPr lang="en-GB" sz="2800" dirty="0" err="1" smtClean="0">
                <a:latin typeface="NTPreCursive" panose="03000400000000000000" pitchFamily="66" charset="0"/>
              </a:rPr>
              <a:t>powerpoint</a:t>
            </a:r>
            <a:r>
              <a:rPr lang="en-GB" sz="2800" dirty="0" smtClean="0">
                <a:latin typeface="NTPreCursive" panose="03000400000000000000" pitchFamily="66" charset="0"/>
              </a:rPr>
              <a:t>. Can you learn something new about castles that you didn’t know before?</a:t>
            </a:r>
          </a:p>
          <a:p>
            <a:r>
              <a:rPr lang="en-GB" sz="2800" dirty="0" smtClean="0">
                <a:latin typeface="NTPreCursive" panose="03000400000000000000" pitchFamily="66" charset="0"/>
              </a:rPr>
              <a:t>Have you learnt some new words? What do they mean?</a:t>
            </a:r>
          </a:p>
          <a:p>
            <a:endParaRPr lang="en-GB" sz="2800" dirty="0" smtClean="0">
              <a:latin typeface="NTPreCursive" panose="0300040000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8827223" y="5172541"/>
            <a:ext cx="2107842" cy="15808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865" y="467128"/>
            <a:ext cx="1147014" cy="162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43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Viner Hand ITC" panose="03070502030502020203" pitchFamily="66" charset="0"/>
              </a:rPr>
              <a:t>Day 4/5 castle activities</a:t>
            </a:r>
            <a:endParaRPr lang="en-GB" dirty="0">
              <a:latin typeface="Viner Hand ITC" panose="0307050203050202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>
                <a:latin typeface="NTPreCursive" panose="03000400000000000000" pitchFamily="66" charset="0"/>
              </a:rPr>
              <a:t>There are now lots of different jobs you can choose to do about castles </a:t>
            </a:r>
            <a:r>
              <a:rPr lang="en-GB" sz="2400" b="1" dirty="0" smtClean="0">
                <a:latin typeface="NTPreCursive" panose="03000400000000000000" pitchFamily="66" charset="0"/>
                <a:sym typeface="Wingdings" panose="05000000000000000000" pitchFamily="2" charset="2"/>
              </a:rPr>
              <a:t></a:t>
            </a:r>
            <a:endParaRPr lang="en-GB" sz="2400" b="1" dirty="0" smtClean="0">
              <a:latin typeface="NTPreCursive" panose="03000400000000000000" pitchFamily="66" charset="0"/>
            </a:endParaRPr>
          </a:p>
          <a:p>
            <a:r>
              <a:rPr lang="en-GB" sz="2400" dirty="0" smtClean="0">
                <a:latin typeface="NTPreCursive" panose="03000400000000000000" pitchFamily="66" charset="0"/>
              </a:rPr>
              <a:t>Create a little poster all about castles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Label a castle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Castle and knights cutting and sticking to match the labels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Create a castle with junk modelling or </a:t>
            </a:r>
            <a:r>
              <a:rPr lang="en-GB" sz="2400" dirty="0" err="1" smtClean="0">
                <a:latin typeface="NTPreCursive" panose="03000400000000000000" pitchFamily="66" charset="0"/>
              </a:rPr>
              <a:t>lego</a:t>
            </a:r>
            <a:endParaRPr lang="en-GB" sz="2400" dirty="0" smtClean="0">
              <a:latin typeface="NTPreCursive" panose="03000400000000000000" pitchFamily="66" charset="0"/>
            </a:endParaRPr>
          </a:p>
          <a:p>
            <a:r>
              <a:rPr lang="en-GB" sz="2400" dirty="0" smtClean="0">
                <a:latin typeface="NTPreCursive" panose="03000400000000000000" pitchFamily="66" charset="0"/>
              </a:rPr>
              <a:t>Alphabetical ordering castle words </a:t>
            </a:r>
          </a:p>
          <a:p>
            <a:r>
              <a:rPr lang="en-GB" sz="2400" dirty="0" smtClean="0">
                <a:latin typeface="NTPreCursive" panose="03000400000000000000" pitchFamily="66" charset="0"/>
              </a:rPr>
              <a:t>Knights and castles </a:t>
            </a:r>
            <a:r>
              <a:rPr lang="en-GB" sz="2400" dirty="0" err="1" smtClean="0">
                <a:latin typeface="NTPreCursive" panose="03000400000000000000" pitchFamily="66" charset="0"/>
              </a:rPr>
              <a:t>wordsearch</a:t>
            </a:r>
            <a:endParaRPr lang="en-GB" sz="2400" dirty="0" smtClean="0">
              <a:latin typeface="NTPreCursive" panose="03000400000000000000" pitchFamily="66" charset="0"/>
            </a:endParaRPr>
          </a:p>
          <a:p>
            <a:r>
              <a:rPr lang="en-GB" sz="2400" dirty="0" smtClean="0">
                <a:latin typeface="NTPreCursive" panose="03000400000000000000" pitchFamily="66" charset="0"/>
              </a:rPr>
              <a:t>Write some speech bubbles for the Princess and the Pea</a:t>
            </a:r>
          </a:p>
          <a:p>
            <a:endParaRPr lang="en-GB" sz="2400" dirty="0">
              <a:latin typeface="NTPreCursive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036" y="416429"/>
            <a:ext cx="2051676" cy="16775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434" y="3683678"/>
            <a:ext cx="2428278" cy="1979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272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Viner Hand ITC" panose="03070502030502020203" pitchFamily="66" charset="0"/>
              </a:rPr>
              <a:t>Are you feeling creative?</a:t>
            </a:r>
            <a:endParaRPr lang="en-GB" dirty="0">
              <a:latin typeface="Viner Hand ITC" panose="0307050203050202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NTPreCursive" panose="03000400000000000000" pitchFamily="66" charset="0"/>
              </a:rPr>
              <a:t>Why not have a little look at this clip with some gorgeous images of a castle</a:t>
            </a:r>
          </a:p>
          <a:p>
            <a:r>
              <a:rPr lang="en-GB" sz="2800" dirty="0">
                <a:latin typeface="NTPreCursive" panose="03000400000000000000" pitchFamily="66" charset="0"/>
                <a:hlinkClick r:id="rId2"/>
              </a:rPr>
              <a:t>https://www.literacyshedblog.com/blog/beauty-and-the-beast-teaser-trailer</a:t>
            </a:r>
            <a:r>
              <a:rPr lang="en-GB" sz="2800" dirty="0" smtClean="0">
                <a:latin typeface="NTPreCursive" panose="03000400000000000000" pitchFamily="66" charset="0"/>
                <a:hlinkClick r:id="rId2"/>
              </a:rPr>
              <a:t>#</a:t>
            </a:r>
            <a:endParaRPr lang="en-GB" sz="2800" dirty="0" smtClean="0">
              <a:latin typeface="NTPreCursive" panose="03000400000000000000" pitchFamily="66" charset="0"/>
            </a:endParaRPr>
          </a:p>
          <a:p>
            <a:r>
              <a:rPr lang="en-GB" sz="2800" dirty="0" smtClean="0">
                <a:latin typeface="NTPreCursive" panose="03000400000000000000" pitchFamily="66" charset="0"/>
              </a:rPr>
              <a:t>Can you describe </a:t>
            </a:r>
            <a:r>
              <a:rPr lang="en-GB" sz="2800" dirty="0">
                <a:latin typeface="NTPreCursive" panose="03000400000000000000" pitchFamily="66" charset="0"/>
              </a:rPr>
              <a:t>walking towards the castle in the snow and how </a:t>
            </a:r>
            <a:r>
              <a:rPr lang="en-GB" sz="2800" dirty="0" smtClean="0">
                <a:latin typeface="NTPreCursive" panose="03000400000000000000" pitchFamily="66" charset="0"/>
              </a:rPr>
              <a:t>you would </a:t>
            </a:r>
            <a:r>
              <a:rPr lang="en-GB" sz="2800" dirty="0">
                <a:latin typeface="NTPreCursive" panose="03000400000000000000" pitchFamily="66" charset="0"/>
              </a:rPr>
              <a:t>feel as </a:t>
            </a:r>
            <a:r>
              <a:rPr lang="en-GB" sz="2800" dirty="0" smtClean="0">
                <a:latin typeface="NTPreCursive" panose="03000400000000000000" pitchFamily="66" charset="0"/>
              </a:rPr>
              <a:t>you </a:t>
            </a:r>
            <a:r>
              <a:rPr lang="en-GB" sz="2800" dirty="0">
                <a:latin typeface="NTPreCursive" panose="03000400000000000000" pitchFamily="66" charset="0"/>
              </a:rPr>
              <a:t>approach the castle, before going inside and seeing the cobwebbed </a:t>
            </a:r>
            <a:r>
              <a:rPr lang="en-GB" sz="2800" dirty="0" smtClean="0">
                <a:latin typeface="NTPreCursive" panose="03000400000000000000" pitchFamily="66" charset="0"/>
              </a:rPr>
              <a:t>interior?</a:t>
            </a:r>
          </a:p>
          <a:p>
            <a:r>
              <a:rPr lang="en-GB" sz="2800" dirty="0" smtClean="0">
                <a:latin typeface="NTPreCursive" panose="03000400000000000000" pitchFamily="66" charset="0"/>
              </a:rPr>
              <a:t>If you’re feeling particularly creative, could you carry on the story from where it stops.. ? If you do write a story we would love to read or hear them! </a:t>
            </a:r>
          </a:p>
          <a:p>
            <a:endParaRPr lang="en-GB" dirty="0">
              <a:latin typeface="NTPreCursive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7218" t="35486" r="33028" b="25433"/>
          <a:stretch/>
        </p:blipFill>
        <p:spPr>
          <a:xfrm>
            <a:off x="7572777" y="216493"/>
            <a:ext cx="4353487" cy="1922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9247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206</TotalTime>
  <Words>754</Words>
  <Application>Microsoft Office PowerPoint</Application>
  <PresentationFormat>Widescreen</PresentationFormat>
  <Paragraphs>46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NTPreCursive</vt:lpstr>
      <vt:lpstr>Rockwell</vt:lpstr>
      <vt:lpstr>Rockwell Condensed</vt:lpstr>
      <vt:lpstr>Viner Hand ITC</vt:lpstr>
      <vt:lpstr>Wingdings</vt:lpstr>
      <vt:lpstr>Wood Type</vt:lpstr>
      <vt:lpstr>Who lives in a house like this?</vt:lpstr>
      <vt:lpstr>Day 1 –the princess and the pea</vt:lpstr>
      <vt:lpstr>Princess and the pea story map</vt:lpstr>
      <vt:lpstr>Day 2 – suffixes</vt:lpstr>
      <vt:lpstr>Day 3 – the princess and the pea poem</vt:lpstr>
      <vt:lpstr>Day 4 - castles</vt:lpstr>
      <vt:lpstr>Day 4/5 castle activities</vt:lpstr>
      <vt:lpstr>Are you feeling creative?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lives in a house like this?</dc:title>
  <dc:creator>Louise Mackinder</dc:creator>
  <cp:lastModifiedBy>Louise Mackinder</cp:lastModifiedBy>
  <cp:revision>17</cp:revision>
  <dcterms:created xsi:type="dcterms:W3CDTF">2020-04-15T10:02:58Z</dcterms:created>
  <dcterms:modified xsi:type="dcterms:W3CDTF">2020-04-22T10:59:47Z</dcterms:modified>
</cp:coreProperties>
</file>