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4"/>
    <p:sldMasterId id="2147483673" r:id="rId5"/>
  </p:sldMasterIdLst>
  <p:notesMasterIdLst>
    <p:notesMasterId r:id="rId8"/>
  </p:notesMasterIdLst>
  <p:sldIdLst>
    <p:sldId id="257" r:id="rId6"/>
    <p:sldId id="258" r:id="rId7"/>
  </p:sldIdLst>
  <p:sldSz cx="13787438" cy="7715250"/>
  <p:notesSz cx="6858000" cy="9144000"/>
  <p:embeddedFontLst>
    <p:embeddedFont>
      <p:font typeface="Montserrat" panose="020B0604020202020204" charset="0"/>
      <p:regular r:id="rId9"/>
      <p:bold r:id="rId10"/>
      <p:italic r:id="rId11"/>
      <p:boldItalic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Montserrat SemiBold" panose="020B0604020202020204" charset="0"/>
      <p:regular r:id="rId17"/>
      <p:bold r:id="rId18"/>
      <p:italic r:id="rId19"/>
      <p:boldItalic r:id="rId20"/>
    </p:embeddedFont>
    <p:embeddedFont>
      <p:font typeface="Montserrat Medium" panose="020B0604020202020204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430">
          <p15:clr>
            <a:srgbClr val="A4A3A4"/>
          </p15:clr>
        </p15:guide>
        <p15:guide id="2" pos="434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78" y="198"/>
      </p:cViewPr>
      <p:guideLst>
        <p:guide orient="horz" pos="2430"/>
        <p:guide pos="434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13.fntdata"/><Relationship Id="rId7" Type="http://schemas.openxmlformats.org/officeDocument/2006/relationships/slide" Target="slides/slide2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font" Target="fonts/font3.fntdata"/><Relationship Id="rId24" Type="http://schemas.openxmlformats.org/officeDocument/2006/relationships/font" Target="fonts/font16.fntdata"/><Relationship Id="rId5" Type="http://schemas.openxmlformats.org/officeDocument/2006/relationships/slideMaster" Target="slideMasters/slideMaster2.xml"/><Relationship Id="rId15" Type="http://schemas.openxmlformats.org/officeDocument/2006/relationships/font" Target="fonts/font7.fntdata"/><Relationship Id="rId23" Type="http://schemas.openxmlformats.org/officeDocument/2006/relationships/font" Target="fonts/font15.fntdata"/><Relationship Id="rId28" Type="http://schemas.openxmlformats.org/officeDocument/2006/relationships/tableStyles" Target="tableStyle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font" Target="fonts/font14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65121" y="685800"/>
            <a:ext cx="6128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143901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8bd3f42a8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4" name="Google Shape;124;g8bd3f42a8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04425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8bd3f42a89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2" name="Google Shape;132;g8bd3f42a89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3791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70017" y="1116797"/>
            <a:ext cx="12848100" cy="30786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1pPr>
            <a:lvl2pPr lvl="1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2pPr>
            <a:lvl3pPr lvl="2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3pPr>
            <a:lvl4pPr lvl="3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4pPr>
            <a:lvl5pPr lvl="4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5pPr>
            <a:lvl6pPr lvl="5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6pPr>
            <a:lvl7pPr lvl="6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7pPr>
            <a:lvl8pPr lvl="7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8pPr>
            <a:lvl9pPr lvl="8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70004" y="4250940"/>
            <a:ext cx="12848100" cy="118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70004" y="3226087"/>
            <a:ext cx="12848100" cy="12627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128481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60312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7286650" y="1728612"/>
            <a:ext cx="60312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70004" y="833351"/>
            <a:ext cx="4234200" cy="11334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70004" y="2084278"/>
            <a:ext cx="4234200" cy="47688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739235" y="675186"/>
            <a:ext cx="9601800" cy="61359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894000" y="-187"/>
            <a:ext cx="6894000" cy="7714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400341" y="1849655"/>
            <a:ext cx="6099600" cy="22233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1pPr>
            <a:lvl2pPr lvl="1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2pPr>
            <a:lvl3pPr lvl="2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3pPr>
            <a:lvl4pPr lvl="3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4pPr>
            <a:lvl5pPr lvl="4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5pPr>
            <a:lvl6pPr lvl="5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6pPr>
            <a:lvl7pPr lvl="6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7pPr>
            <a:lvl8pPr lvl="7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8pPr>
            <a:lvl9pPr lvl="8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400341" y="4204367"/>
            <a:ext cx="6099600" cy="18525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7448144" y="1086049"/>
            <a:ext cx="5785800" cy="55422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marL="457200" lvl="0" indent="-400050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70004" y="6345492"/>
            <a:ext cx="9045300" cy="9075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70004" y="1659091"/>
            <a:ext cx="12848100" cy="29451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1pPr>
            <a:lvl2pPr lvl="1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2pPr>
            <a:lvl3pPr lvl="2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3pPr>
            <a:lvl4pPr lvl="3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4pPr>
            <a:lvl5pPr lvl="4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5pPr>
            <a:lvl6pPr lvl="5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6pPr>
            <a:lvl7pPr lvl="6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7pPr>
            <a:lvl8pPr lvl="7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8pPr>
            <a:lvl9pPr lvl="8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70004" y="4728062"/>
            <a:ext cx="12848100" cy="19512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 algn="ctr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 algn="ctr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 algn="ctr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 algn="ctr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 algn="ctr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 algn="ctr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4"/>
          <p:cNvSpPr txBox="1">
            <a:spLocks noGrp="1"/>
          </p:cNvSpPr>
          <p:nvPr>
            <p:ph type="ctrTitle"/>
          </p:nvPr>
        </p:nvSpPr>
        <p:spPr>
          <a:xfrm>
            <a:off x="692077" y="2157099"/>
            <a:ext cx="12403800" cy="27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Montserrat SemiBold"/>
              <a:buNone/>
              <a:defRPr sz="45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None/>
              <a:defRPr sz="2700">
                <a:solidFill>
                  <a:srgbClr val="000000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2"/>
          </p:nvPr>
        </p:nvSpPr>
        <p:spPr>
          <a:xfrm>
            <a:off x="692077" y="6157854"/>
            <a:ext cx="5957700" cy="9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rgbClr val="000000"/>
                </a:solidFill>
              </a:defRPr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59" name="Google Shape;59;p14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9523436" y="5426306"/>
            <a:ext cx="3539194" cy="1922961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/>
          <p:nvPr/>
        </p:nvSpPr>
        <p:spPr>
          <a:xfrm>
            <a:off x="13117336" y="6688410"/>
            <a:ext cx="670800" cy="102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7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7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8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18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9"/>
          <p:cNvSpPr txBox="1"/>
          <p:nvPr/>
        </p:nvSpPr>
        <p:spPr>
          <a:xfrm>
            <a:off x="626414" y="577995"/>
            <a:ext cx="4902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9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0"/>
          <p:cNvSpPr txBox="1"/>
          <p:nvPr/>
        </p:nvSpPr>
        <p:spPr>
          <a:xfrm>
            <a:off x="626414" y="577995"/>
            <a:ext cx="4902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20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1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1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1" name="Google Shape;81;p21"/>
          <p:cNvSpPr txBox="1">
            <a:spLocks noGrp="1"/>
          </p:cNvSpPr>
          <p:nvPr>
            <p:ph type="body" idx="2"/>
          </p:nvPr>
        </p:nvSpPr>
        <p:spPr>
          <a:xfrm>
            <a:off x="7138238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2" name="Google Shape;82;p21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title" idx="3"/>
          </p:nvPr>
        </p:nvSpPr>
        <p:spPr>
          <a:xfrm>
            <a:off x="7138238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2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2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2"/>
          <p:cNvSpPr txBox="1">
            <a:spLocks noGrp="1"/>
          </p:cNvSpPr>
          <p:nvPr>
            <p:ph type="subTitle" idx="2"/>
          </p:nvPr>
        </p:nvSpPr>
        <p:spPr>
          <a:xfrm>
            <a:off x="8377333" y="4006566"/>
            <a:ext cx="4718700" cy="59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body" idx="3"/>
          </p:nvPr>
        </p:nvSpPr>
        <p:spPr>
          <a:xfrm>
            <a:off x="692077" y="3104931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9" name="Google Shape;89;p22"/>
          <p:cNvSpPr txBox="1">
            <a:spLocks noGrp="1"/>
          </p:cNvSpPr>
          <p:nvPr>
            <p:ph type="subTitle" idx="4"/>
          </p:nvPr>
        </p:nvSpPr>
        <p:spPr>
          <a:xfrm>
            <a:off x="692077" y="4006566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2"/>
          <p:cNvSpPr txBox="1">
            <a:spLocks noGrp="1"/>
          </p:cNvSpPr>
          <p:nvPr>
            <p:ph type="body" idx="5"/>
          </p:nvPr>
        </p:nvSpPr>
        <p:spPr>
          <a:xfrm>
            <a:off x="692077" y="4954399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91" name="Google Shape;91;p22"/>
          <p:cNvSpPr txBox="1">
            <a:spLocks noGrp="1"/>
          </p:cNvSpPr>
          <p:nvPr>
            <p:ph type="subTitle" idx="6"/>
          </p:nvPr>
        </p:nvSpPr>
        <p:spPr>
          <a:xfrm>
            <a:off x="8377333" y="4766310"/>
            <a:ext cx="4718700" cy="591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2"/>
          <p:cNvSpPr txBox="1">
            <a:spLocks noGrp="1"/>
          </p:cNvSpPr>
          <p:nvPr>
            <p:ph type="subTitle" idx="7"/>
          </p:nvPr>
        </p:nvSpPr>
        <p:spPr>
          <a:xfrm>
            <a:off x="8377333" y="5526052"/>
            <a:ext cx="4718700" cy="591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2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3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3"/>
          <p:cNvSpPr txBox="1">
            <a:spLocks noGrp="1"/>
          </p:cNvSpPr>
          <p:nvPr>
            <p:ph type="body" idx="2"/>
          </p:nvPr>
        </p:nvSpPr>
        <p:spPr>
          <a:xfrm>
            <a:off x="692077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98" name="Google Shape;98;p23"/>
          <p:cNvSpPr txBox="1">
            <a:spLocks noGrp="1"/>
          </p:cNvSpPr>
          <p:nvPr>
            <p:ph type="subTitle" idx="3"/>
          </p:nvPr>
        </p:nvSpPr>
        <p:spPr>
          <a:xfrm>
            <a:off x="7138276" y="2157099"/>
            <a:ext cx="4717200" cy="679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3"/>
          <p:cNvSpPr txBox="1">
            <a:spLocks noGrp="1"/>
          </p:cNvSpPr>
          <p:nvPr>
            <p:ph type="body" idx="4"/>
          </p:nvPr>
        </p:nvSpPr>
        <p:spPr>
          <a:xfrm>
            <a:off x="7138276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0" name="Google Shape;100;p23"/>
          <p:cNvSpPr txBox="1">
            <a:spLocks noGrp="1"/>
          </p:cNvSpPr>
          <p:nvPr>
            <p:ph type="subTitle" idx="5"/>
          </p:nvPr>
        </p:nvSpPr>
        <p:spPr>
          <a:xfrm>
            <a:off x="692077" y="4428304"/>
            <a:ext cx="4717200" cy="679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3"/>
          <p:cNvSpPr txBox="1">
            <a:spLocks noGrp="1"/>
          </p:cNvSpPr>
          <p:nvPr>
            <p:ph type="body" idx="6"/>
          </p:nvPr>
        </p:nvSpPr>
        <p:spPr>
          <a:xfrm>
            <a:off x="692077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2" name="Google Shape;102;p23"/>
          <p:cNvSpPr txBox="1">
            <a:spLocks noGrp="1"/>
          </p:cNvSpPr>
          <p:nvPr>
            <p:ph type="subTitle" idx="7"/>
          </p:nvPr>
        </p:nvSpPr>
        <p:spPr>
          <a:xfrm>
            <a:off x="7138276" y="4428304"/>
            <a:ext cx="4717200" cy="679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23"/>
          <p:cNvSpPr txBox="1">
            <a:spLocks noGrp="1"/>
          </p:cNvSpPr>
          <p:nvPr>
            <p:ph type="body" idx="8"/>
          </p:nvPr>
        </p:nvSpPr>
        <p:spPr>
          <a:xfrm>
            <a:off x="7138276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4" name="Google Shape;104;p2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4"/>
          <p:cNvSpPr txBox="1">
            <a:spLocks noGrp="1"/>
          </p:cNvSpPr>
          <p:nvPr>
            <p:ph type="title"/>
          </p:nvPr>
        </p:nvSpPr>
        <p:spPr>
          <a:xfrm>
            <a:off x="692077" y="669561"/>
            <a:ext cx="5957700" cy="12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9pPr>
          </a:lstStyle>
          <a:p>
            <a:endParaRPr/>
          </a:p>
        </p:txBody>
      </p:sp>
      <p:sp>
        <p:nvSpPr>
          <p:cNvPr id="107" name="Google Shape;107;p24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8" name="Google Shape;108;p2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dk1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5"/>
          <p:cNvSpPr txBox="1">
            <a:spLocks noGrp="1"/>
          </p:cNvSpPr>
          <p:nvPr>
            <p:ph type="title"/>
          </p:nvPr>
        </p:nvSpPr>
        <p:spPr>
          <a:xfrm>
            <a:off x="739236" y="1649491"/>
            <a:ext cx="12356700" cy="51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  <a:defRPr sz="54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11" name="Google Shape;111;p25"/>
          <p:cNvSpPr txBox="1">
            <a:spLocks noGrp="1"/>
          </p:cNvSpPr>
          <p:nvPr>
            <p:ph type="subTitle" idx="1"/>
          </p:nvPr>
        </p:nvSpPr>
        <p:spPr>
          <a:xfrm>
            <a:off x="715524" y="5953903"/>
            <a:ext cx="5934000" cy="14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/>
            </a:lvl9pPr>
          </a:lstStyle>
          <a:p>
            <a:endParaRPr/>
          </a:p>
        </p:txBody>
      </p:sp>
      <p:pic>
        <p:nvPicPr>
          <p:cNvPr id="112" name="Google Shape;112;p25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6"/>
          <p:cNvSpPr txBox="1">
            <a:spLocks noGrp="1"/>
          </p:cNvSpPr>
          <p:nvPr>
            <p:ph type="body" idx="1"/>
          </p:nvPr>
        </p:nvSpPr>
        <p:spPr>
          <a:xfrm>
            <a:off x="705685" y="6938595"/>
            <a:ext cx="5943900" cy="4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200"/>
            </a:lvl1pPr>
            <a:lvl2pPr marL="91440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12848100" cy="512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Char char="●"/>
              <a:defRPr sz="2700">
                <a:solidFill>
                  <a:schemeClr val="dk2"/>
                </a:solidFill>
              </a:defRPr>
            </a:lvl1pPr>
            <a:lvl2pPr marL="914400" lvl="1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2pPr>
            <a:lvl3pPr marL="1371600" lvl="2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3pPr>
            <a:lvl4pPr marL="1828800" lvl="3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●"/>
              <a:defRPr sz="2100">
                <a:solidFill>
                  <a:schemeClr val="dk2"/>
                </a:solidFill>
              </a:defRPr>
            </a:lvl4pPr>
            <a:lvl5pPr marL="2286000" lvl="4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5pPr>
            <a:lvl6pPr marL="2743200" lvl="5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6pPr>
            <a:lvl7pPr marL="3200400" lvl="6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●"/>
              <a:defRPr sz="2100">
                <a:solidFill>
                  <a:schemeClr val="dk2"/>
                </a:solidFill>
              </a:defRPr>
            </a:lvl7pPr>
            <a:lvl8pPr marL="3657600" lvl="7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8pPr>
            <a:lvl9pPr marL="4114800" lvl="8" indent="-361950">
              <a:lnSpc>
                <a:spcPct val="115000"/>
              </a:lnSpc>
              <a:spcBef>
                <a:spcPts val="2400"/>
              </a:spcBef>
              <a:spcAft>
                <a:spcPts val="240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 algn="r">
              <a:buNone/>
              <a:defRPr sz="1500">
                <a:solidFill>
                  <a:schemeClr val="dk2"/>
                </a:solidFill>
              </a:defRPr>
            </a:lvl1pPr>
            <a:lvl2pPr lvl="1" algn="r">
              <a:buNone/>
              <a:defRPr sz="1500">
                <a:solidFill>
                  <a:schemeClr val="dk2"/>
                </a:solidFill>
              </a:defRPr>
            </a:lvl2pPr>
            <a:lvl3pPr lvl="2" algn="r">
              <a:buNone/>
              <a:defRPr sz="1500">
                <a:solidFill>
                  <a:schemeClr val="dk2"/>
                </a:solidFill>
              </a:defRPr>
            </a:lvl3pPr>
            <a:lvl4pPr lvl="3" algn="r">
              <a:buNone/>
              <a:defRPr sz="1500">
                <a:solidFill>
                  <a:schemeClr val="dk2"/>
                </a:solidFill>
              </a:defRPr>
            </a:lvl4pPr>
            <a:lvl5pPr lvl="4" algn="r">
              <a:buNone/>
              <a:defRPr sz="1500">
                <a:solidFill>
                  <a:schemeClr val="dk2"/>
                </a:solidFill>
              </a:defRPr>
            </a:lvl5pPr>
            <a:lvl6pPr lvl="5" algn="r">
              <a:buNone/>
              <a:defRPr sz="1500">
                <a:solidFill>
                  <a:schemeClr val="dk2"/>
                </a:solidFill>
              </a:defRPr>
            </a:lvl6pPr>
            <a:lvl7pPr lvl="6" algn="r">
              <a:buNone/>
              <a:defRPr sz="1500">
                <a:solidFill>
                  <a:schemeClr val="dk2"/>
                </a:solidFill>
              </a:defRPr>
            </a:lvl7pPr>
            <a:lvl8pPr lvl="7" algn="r">
              <a:buNone/>
              <a:defRPr sz="1500">
                <a:solidFill>
                  <a:schemeClr val="dk2"/>
                </a:solidFill>
              </a:defRPr>
            </a:lvl8pPr>
            <a:lvl9pPr lvl="8" algn="r">
              <a:buNone/>
              <a:defRPr sz="15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Montserrat"/>
              <a:buNone/>
              <a:defRPr sz="50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124038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●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–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Clr>
                <a:schemeClr val="dk2"/>
              </a:buClr>
              <a:buSzPts val="1800"/>
              <a:buFont typeface="Montserrat"/>
              <a:buChar char="–"/>
              <a:defRPr sz="1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54" name="Google Shape;54;p13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654">
          <p15:clr>
            <a:srgbClr val="EA4335"/>
          </p15:clr>
        </p15:guide>
        <p15:guide id="2" pos="12374">
          <p15:clr>
            <a:srgbClr val="EA4335"/>
          </p15:clr>
        </p15:guide>
        <p15:guide id="3" orient="horz" pos="631">
          <p15:clr>
            <a:srgbClr val="EA4335"/>
          </p15:clr>
        </p15:guide>
        <p15:guide id="4" orient="horz" pos="2038">
          <p15:clr>
            <a:srgbClr val="EA4335"/>
          </p15:clr>
        </p15:guide>
        <p15:guide id="5" orient="horz" pos="6264">
          <p15:clr>
            <a:srgbClr val="EA4335"/>
          </p15:clr>
        </p15:guide>
        <p15:guide id="6" orient="horz" pos="6793">
          <p15:clr>
            <a:srgbClr val="EA4335"/>
          </p15:clr>
        </p15:guide>
        <p15:guide id="7" orient="horz" pos="1558">
          <p15:clr>
            <a:srgbClr val="EA4335"/>
          </p15:clr>
        </p15:guide>
        <p15:guide id="8" pos="6283">
          <p15:clr>
            <a:srgbClr val="EA4335"/>
          </p15:clr>
        </p15:guide>
        <p15:guide id="9" pos="6745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8"/>
          <p:cNvSpPr/>
          <p:nvPr/>
        </p:nvSpPr>
        <p:spPr>
          <a:xfrm>
            <a:off x="567460" y="350614"/>
            <a:ext cx="130329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GB" sz="50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5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7" name="Google Shape;12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5125" y="1470900"/>
            <a:ext cx="8993200" cy="5217350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28"/>
          <p:cNvSpPr txBox="1"/>
          <p:nvPr/>
        </p:nvSpPr>
        <p:spPr>
          <a:xfrm>
            <a:off x="9426075" y="557700"/>
            <a:ext cx="4174500" cy="613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rgbClr val="0000FF"/>
                </a:solidFill>
                <a:latin typeface="Montserrat"/>
                <a:ea typeface="Montserrat"/>
                <a:cs typeface="Montserrat"/>
                <a:sym typeface="Montserrat"/>
              </a:rPr>
              <a:t>Blue</a:t>
            </a:r>
            <a:r>
              <a:rPr lang="en-GB" sz="35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is between </a:t>
            </a:r>
            <a:r>
              <a:rPr lang="en-GB" sz="3500" b="1">
                <a:solidFill>
                  <a:srgbClr val="FFD700"/>
                </a:solidFill>
                <a:latin typeface="Montserrat"/>
                <a:ea typeface="Montserrat"/>
                <a:cs typeface="Montserrat"/>
                <a:sym typeface="Montserrat"/>
              </a:rPr>
              <a:t>yellow</a:t>
            </a:r>
            <a:r>
              <a:rPr lang="en-GB" sz="35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and </a:t>
            </a:r>
            <a:r>
              <a:rPr lang="en-GB" sz="3500" b="1">
                <a:solidFill>
                  <a:srgbClr val="009300"/>
                </a:solidFill>
                <a:latin typeface="Montserrat"/>
                <a:ea typeface="Montserrat"/>
                <a:cs typeface="Montserrat"/>
                <a:sym typeface="Montserrat"/>
              </a:rPr>
              <a:t>green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rgbClr val="FF6820"/>
                </a:solidFill>
                <a:latin typeface="Montserrat"/>
                <a:ea typeface="Montserrat"/>
                <a:cs typeface="Montserrat"/>
                <a:sym typeface="Montserrat"/>
              </a:rPr>
              <a:t>Orange</a:t>
            </a:r>
            <a:r>
              <a:rPr lang="en-GB" sz="35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is below </a:t>
            </a:r>
            <a:r>
              <a:rPr lang="en-GB" sz="3500" b="1">
                <a:solidFill>
                  <a:srgbClr val="FFD700"/>
                </a:solidFill>
                <a:latin typeface="Montserrat"/>
                <a:ea typeface="Montserrat"/>
                <a:cs typeface="Montserrat"/>
                <a:sym typeface="Montserrat"/>
              </a:rPr>
              <a:t>yellow</a:t>
            </a: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3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00">
              <a:solidFill>
                <a:srgbClr val="FFD7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rgbClr val="800080"/>
                </a:solidFill>
                <a:latin typeface="Montserrat"/>
                <a:ea typeface="Montserrat"/>
                <a:cs typeface="Montserrat"/>
                <a:sym typeface="Montserrat"/>
              </a:rPr>
              <a:t>Purple</a:t>
            </a:r>
            <a:r>
              <a:rPr lang="en-GB" sz="35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is to the right of both </a:t>
            </a:r>
            <a:r>
              <a:rPr lang="en-GB" sz="3500" b="1">
                <a:solidFill>
                  <a:srgbClr val="FF0000"/>
                </a:solidFill>
                <a:latin typeface="Montserrat"/>
                <a:ea typeface="Montserrat"/>
                <a:cs typeface="Montserrat"/>
                <a:sym typeface="Montserrat"/>
              </a:rPr>
              <a:t>red</a:t>
            </a:r>
            <a:r>
              <a:rPr lang="en-GB" sz="35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and </a:t>
            </a:r>
            <a:r>
              <a:rPr lang="en-GB" sz="3500" b="1">
                <a:solidFill>
                  <a:srgbClr val="FF6820"/>
                </a:solidFill>
                <a:latin typeface="Montserrat"/>
                <a:ea typeface="Montserrat"/>
                <a:cs typeface="Montserrat"/>
                <a:sym typeface="Montserrat"/>
              </a:rPr>
              <a:t>orange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9" name="Google Shape;129;p28"/>
          <p:cNvSpPr txBox="1"/>
          <p:nvPr/>
        </p:nvSpPr>
        <p:spPr>
          <a:xfrm>
            <a:off x="567450" y="6817325"/>
            <a:ext cx="715200" cy="3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167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 sz="1167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9"/>
          <p:cNvSpPr/>
          <p:nvPr/>
        </p:nvSpPr>
        <p:spPr>
          <a:xfrm>
            <a:off x="567460" y="350614"/>
            <a:ext cx="130329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Answers</a:t>
            </a:r>
            <a:endParaRPr sz="15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5" name="Google Shape;13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5125" y="1470900"/>
            <a:ext cx="8993200" cy="5295825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9"/>
          <p:cNvSpPr txBox="1"/>
          <p:nvPr/>
        </p:nvSpPr>
        <p:spPr>
          <a:xfrm>
            <a:off x="9426075" y="594875"/>
            <a:ext cx="4174500" cy="609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rgbClr val="0000FF"/>
                </a:solidFill>
                <a:latin typeface="Montserrat"/>
                <a:ea typeface="Montserrat"/>
                <a:cs typeface="Montserrat"/>
                <a:sym typeface="Montserrat"/>
              </a:rPr>
              <a:t>Blue</a:t>
            </a:r>
            <a:r>
              <a:rPr lang="en-GB" sz="35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is between </a:t>
            </a:r>
            <a:r>
              <a:rPr lang="en-GB" sz="3500" b="1">
                <a:solidFill>
                  <a:srgbClr val="FFD700"/>
                </a:solidFill>
                <a:latin typeface="Montserrat"/>
                <a:ea typeface="Montserrat"/>
                <a:cs typeface="Montserrat"/>
                <a:sym typeface="Montserrat"/>
              </a:rPr>
              <a:t>yellow</a:t>
            </a:r>
            <a:r>
              <a:rPr lang="en-GB" sz="35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and </a:t>
            </a:r>
            <a:r>
              <a:rPr lang="en-GB" sz="3500" b="1">
                <a:solidFill>
                  <a:srgbClr val="009300"/>
                </a:solidFill>
                <a:latin typeface="Montserrat"/>
                <a:ea typeface="Montserrat"/>
                <a:cs typeface="Montserrat"/>
                <a:sym typeface="Montserrat"/>
              </a:rPr>
              <a:t>green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rgbClr val="FF6820"/>
                </a:solidFill>
                <a:latin typeface="Montserrat"/>
                <a:ea typeface="Montserrat"/>
                <a:cs typeface="Montserrat"/>
                <a:sym typeface="Montserrat"/>
              </a:rPr>
              <a:t>Orange</a:t>
            </a:r>
            <a:r>
              <a:rPr lang="en-GB" sz="35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is below </a:t>
            </a:r>
            <a:r>
              <a:rPr lang="en-GB" sz="3500" b="1">
                <a:solidFill>
                  <a:srgbClr val="FFD700"/>
                </a:solidFill>
                <a:latin typeface="Montserrat"/>
                <a:ea typeface="Montserrat"/>
                <a:cs typeface="Montserrat"/>
                <a:sym typeface="Montserrat"/>
              </a:rPr>
              <a:t>yellow</a:t>
            </a: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3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00">
              <a:solidFill>
                <a:srgbClr val="FFD7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rgbClr val="800080"/>
                </a:solidFill>
                <a:latin typeface="Montserrat"/>
                <a:ea typeface="Montserrat"/>
                <a:cs typeface="Montserrat"/>
                <a:sym typeface="Montserrat"/>
              </a:rPr>
              <a:t>Purple</a:t>
            </a:r>
            <a:r>
              <a:rPr lang="en-GB" sz="35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is to the right of both </a:t>
            </a:r>
            <a:r>
              <a:rPr lang="en-GB" sz="3500" b="1">
                <a:solidFill>
                  <a:srgbClr val="FF0000"/>
                </a:solidFill>
                <a:latin typeface="Montserrat"/>
                <a:ea typeface="Montserrat"/>
                <a:cs typeface="Montserrat"/>
                <a:sym typeface="Montserrat"/>
              </a:rPr>
              <a:t>red</a:t>
            </a:r>
            <a:r>
              <a:rPr lang="en-GB" sz="35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and </a:t>
            </a:r>
            <a:r>
              <a:rPr lang="en-GB" sz="3500" b="1">
                <a:solidFill>
                  <a:srgbClr val="FF6820"/>
                </a:solidFill>
                <a:latin typeface="Montserrat"/>
                <a:ea typeface="Montserrat"/>
                <a:cs typeface="Montserrat"/>
                <a:sym typeface="Montserrat"/>
              </a:rPr>
              <a:t>orange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7" name="Google Shape;137;p29"/>
          <p:cNvSpPr/>
          <p:nvPr/>
        </p:nvSpPr>
        <p:spPr>
          <a:xfrm>
            <a:off x="4259838" y="2066764"/>
            <a:ext cx="1038336" cy="1075854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8" name="Google Shape;138;p29"/>
          <p:cNvSpPr/>
          <p:nvPr/>
        </p:nvSpPr>
        <p:spPr>
          <a:xfrm>
            <a:off x="1006409" y="1888906"/>
            <a:ext cx="1182921" cy="1431548"/>
          </a:xfrm>
          <a:custGeom>
            <a:avLst/>
            <a:gdLst/>
            <a:ahLst/>
            <a:cxnLst/>
            <a:rect l="l" t="t" r="r" b="b"/>
            <a:pathLst>
              <a:path w="41840" h="50904" extrusionOk="0">
                <a:moveTo>
                  <a:pt x="5043" y="8847"/>
                </a:moveTo>
                <a:cubicBezTo>
                  <a:pt x="2730" y="13473"/>
                  <a:pt x="-2377" y="27556"/>
                  <a:pt x="1280" y="23899"/>
                </a:cubicBezTo>
                <a:cubicBezTo>
                  <a:pt x="7572" y="17607"/>
                  <a:pt x="12298" y="9871"/>
                  <a:pt x="18590" y="3579"/>
                </a:cubicBezTo>
                <a:cubicBezTo>
                  <a:pt x="19726" y="2443"/>
                  <a:pt x="21217" y="-568"/>
                  <a:pt x="22353" y="568"/>
                </a:cubicBezTo>
                <a:cubicBezTo>
                  <a:pt x="27460" y="5675"/>
                  <a:pt x="18057" y="14427"/>
                  <a:pt x="14827" y="20888"/>
                </a:cubicBezTo>
                <a:cubicBezTo>
                  <a:pt x="14661" y="21220"/>
                  <a:pt x="11730" y="25433"/>
                  <a:pt x="11816" y="25404"/>
                </a:cubicBezTo>
                <a:cubicBezTo>
                  <a:pt x="17493" y="23511"/>
                  <a:pt x="25695" y="9752"/>
                  <a:pt x="26868" y="15620"/>
                </a:cubicBezTo>
                <a:cubicBezTo>
                  <a:pt x="28112" y="21843"/>
                  <a:pt x="23685" y="28006"/>
                  <a:pt x="20847" y="33682"/>
                </a:cubicBezTo>
                <a:cubicBezTo>
                  <a:pt x="20442" y="34491"/>
                  <a:pt x="18840" y="36693"/>
                  <a:pt x="19342" y="35940"/>
                </a:cubicBezTo>
                <a:cubicBezTo>
                  <a:pt x="22293" y="31512"/>
                  <a:pt x="31675" y="19433"/>
                  <a:pt x="30631" y="24651"/>
                </a:cubicBezTo>
                <a:cubicBezTo>
                  <a:pt x="28957" y="33015"/>
                  <a:pt x="22732" y="39773"/>
                  <a:pt x="18590" y="47229"/>
                </a:cubicBezTo>
                <a:cubicBezTo>
                  <a:pt x="17676" y="48874"/>
                  <a:pt x="15003" y="48908"/>
                  <a:pt x="16332" y="50239"/>
                </a:cubicBezTo>
                <a:cubicBezTo>
                  <a:pt x="17661" y="51570"/>
                  <a:pt x="18012" y="49312"/>
                  <a:pt x="19342" y="47982"/>
                </a:cubicBezTo>
                <a:cubicBezTo>
                  <a:pt x="24115" y="43209"/>
                  <a:pt x="28116" y="37703"/>
                  <a:pt x="32889" y="32930"/>
                </a:cubicBezTo>
                <a:cubicBezTo>
                  <a:pt x="34311" y="31508"/>
                  <a:pt x="35731" y="30504"/>
                  <a:pt x="35899" y="30672"/>
                </a:cubicBezTo>
                <a:cubicBezTo>
                  <a:pt x="39556" y="34329"/>
                  <a:pt x="34237" y="40998"/>
                  <a:pt x="32136" y="45724"/>
                </a:cubicBezTo>
                <a:cubicBezTo>
                  <a:pt x="31492" y="47174"/>
                  <a:pt x="29212" y="50948"/>
                  <a:pt x="30631" y="50239"/>
                </a:cubicBezTo>
                <a:cubicBezTo>
                  <a:pt x="34366" y="48373"/>
                  <a:pt x="35088" y="43177"/>
                  <a:pt x="37404" y="39703"/>
                </a:cubicBezTo>
                <a:cubicBezTo>
                  <a:pt x="37893" y="38970"/>
                  <a:pt x="40908" y="33916"/>
                  <a:pt x="41167" y="34435"/>
                </a:cubicBezTo>
                <a:cubicBezTo>
                  <a:pt x="41840" y="35782"/>
                  <a:pt x="41167" y="37446"/>
                  <a:pt x="41167" y="38951"/>
                </a:cubicBezTo>
              </a:path>
            </a:pathLst>
          </a:custGeom>
          <a:noFill/>
          <a:ln w="76200" cap="flat" cmpd="sng">
            <a:solidFill>
              <a:srgbClr val="FFD966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9" name="Google Shape;139;p29"/>
          <p:cNvSpPr/>
          <p:nvPr/>
        </p:nvSpPr>
        <p:spPr>
          <a:xfrm>
            <a:off x="7602568" y="2244616"/>
            <a:ext cx="1038336" cy="1075854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0" name="Google Shape;140;p29"/>
          <p:cNvSpPr/>
          <p:nvPr/>
        </p:nvSpPr>
        <p:spPr>
          <a:xfrm>
            <a:off x="1078714" y="4800196"/>
            <a:ext cx="1038336" cy="1075854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1" name="Google Shape;141;p29"/>
          <p:cNvSpPr/>
          <p:nvPr/>
        </p:nvSpPr>
        <p:spPr>
          <a:xfrm>
            <a:off x="7602568" y="4874571"/>
            <a:ext cx="1038336" cy="1075854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99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2" name="Google Shape;142;p29"/>
          <p:cNvSpPr/>
          <p:nvPr/>
        </p:nvSpPr>
        <p:spPr>
          <a:xfrm>
            <a:off x="4340641" y="4874571"/>
            <a:ext cx="1038336" cy="1075854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3" name="Google Shape;143;p29"/>
          <p:cNvSpPr txBox="1"/>
          <p:nvPr/>
        </p:nvSpPr>
        <p:spPr>
          <a:xfrm>
            <a:off x="385125" y="6895800"/>
            <a:ext cx="3000000" cy="5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167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 sz="1167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DA9445A-FB5D-4999-9110-26D107EA5C58}">
  <ds:schemaRefs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dfe88c32-074c-41fb-91ee-851547df7c55"/>
    <ds:schemaRef ds:uri="1db3778a-6a24-4db4-a392-ec848339ab76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8E2A3B0-8004-4C6C-8925-D7C3F9B2AA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882D9E8-44AF-4B66-9B64-3C724D43A6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</Words>
  <Application>Microsoft Office PowerPoint</Application>
  <PresentationFormat>Custom</PresentationFormat>
  <Paragraphs>14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Montserrat</vt:lpstr>
      <vt:lpstr>Calibri</vt:lpstr>
      <vt:lpstr>Montserrat SemiBold</vt:lpstr>
      <vt:lpstr>Montserrat Medium</vt:lpstr>
      <vt:lpstr>Simple Light</vt:lpstr>
      <vt:lpstr>Oak National Academy v2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HP</cp:lastModifiedBy>
  <cp:revision>1</cp:revision>
  <dcterms:modified xsi:type="dcterms:W3CDTF">2020-11-14T12:06:36Z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