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6" r:id="rId2"/>
    <p:sldId id="264" r:id="rId3"/>
    <p:sldId id="265" r:id="rId4"/>
    <p:sldId id="269" r:id="rId5"/>
    <p:sldId id="266" r:id="rId6"/>
    <p:sldId id="270" r:id="rId7"/>
    <p:sldId id="271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DA8756-519B-4F70-9FE8-71C79CBB57F6}" type="datetimeFigureOut">
              <a:rPr lang="en-US" smtClean="0"/>
              <a:t>5/30/2020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3D47F4-61B4-4EBA-992C-5E5CCBC6DEAC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41196-FA68-4DFA-8028-6CB96CD6D296}" type="datetimeFigureOut">
              <a:rPr lang="en-US" smtClean="0"/>
              <a:pPr/>
              <a:t>5/30/2020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BEFD7E0-0D13-48F1-A7E7-EFD684C3E780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41196-FA68-4DFA-8028-6CB96CD6D296}" type="datetimeFigureOut">
              <a:rPr lang="en-US" smtClean="0"/>
              <a:pPr/>
              <a:t>5/30/2020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2BEFD7E0-0D13-48F1-A7E7-EFD684C3E780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41196-FA68-4DFA-8028-6CB96CD6D296}" type="datetimeFigureOut">
              <a:rPr lang="en-US" smtClean="0"/>
              <a:pPr/>
              <a:t>5/30/2020</a:t>
            </a:fld>
            <a:endParaRPr lang="en-GB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BEFD7E0-0D13-48F1-A7E7-EFD684C3E780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D6641196-FA68-4DFA-8028-6CB96CD6D296}" type="datetimeFigureOut">
              <a:rPr lang="en-US" smtClean="0"/>
              <a:pPr/>
              <a:t>5/30/2020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FD7E0-0D13-48F1-A7E7-EFD684C3E780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41196-FA68-4DFA-8028-6CB96CD6D296}" type="datetimeFigureOut">
              <a:rPr lang="en-US" smtClean="0"/>
              <a:pPr/>
              <a:t>5/30/2020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n-GB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2BEFD7E0-0D13-48F1-A7E7-EFD684C3E780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41196-FA68-4DFA-8028-6CB96CD6D296}" type="datetimeFigureOut">
              <a:rPr lang="en-US" smtClean="0"/>
              <a:pPr/>
              <a:t>5/30/2020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2BEFD7E0-0D13-48F1-A7E7-EFD684C3E78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41196-FA68-4DFA-8028-6CB96CD6D296}" type="datetimeFigureOut">
              <a:rPr lang="en-US" smtClean="0"/>
              <a:pPr/>
              <a:t>5/30/2020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BEFD7E0-0D13-48F1-A7E7-EFD684C3E78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BEFD7E0-0D13-48F1-A7E7-EFD684C3E780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41196-FA68-4DFA-8028-6CB96CD6D296}" type="datetimeFigureOut">
              <a:rPr lang="en-US" smtClean="0"/>
              <a:pPr/>
              <a:t>5/30/2020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2BEFD7E0-0D13-48F1-A7E7-EFD684C3E780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D6641196-FA68-4DFA-8028-6CB96CD6D296}" type="datetimeFigureOut">
              <a:rPr lang="en-US" smtClean="0"/>
              <a:pPr/>
              <a:t>5/30/2020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41196-FA68-4DFA-8028-6CB96CD6D296}" type="datetimeFigureOut">
              <a:rPr lang="en-US" smtClean="0"/>
              <a:pPr/>
              <a:t>5/30/2020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FD7E0-0D13-48F1-A7E7-EFD684C3E78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2BEFD7E0-0D13-48F1-A7E7-EFD684C3E780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41196-FA68-4DFA-8028-6CB96CD6D296}" type="datetimeFigureOut">
              <a:rPr lang="en-US" smtClean="0"/>
              <a:pPr/>
              <a:t>5/30/2020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D6641196-FA68-4DFA-8028-6CB96CD6D296}" type="datetimeFigureOut">
              <a:rPr lang="en-US" smtClean="0"/>
              <a:pPr/>
              <a:t>5/30/2020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BEFD7E0-0D13-48F1-A7E7-EFD684C3E780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o0wweS8P-tY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8800" dirty="0" smtClean="0">
                <a:latin typeface="Jokerman" pitchFamily="82" charset="0"/>
              </a:rPr>
              <a:t>Week </a:t>
            </a:r>
            <a:r>
              <a:rPr lang="en-GB" sz="8800" dirty="0" smtClean="0">
                <a:latin typeface="Jokerman" pitchFamily="82" charset="0"/>
              </a:rPr>
              <a:t>1</a:t>
            </a:r>
            <a:endParaRPr lang="en-GB" sz="8800" dirty="0">
              <a:latin typeface="Jokerman" pitchFamily="82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85786" y="214290"/>
            <a:ext cx="7772400" cy="1752600"/>
          </a:xfrm>
        </p:spPr>
        <p:txBody>
          <a:bodyPr>
            <a:normAutofit/>
          </a:bodyPr>
          <a:lstStyle/>
          <a:p>
            <a:r>
              <a:rPr lang="en-GB" sz="6000" dirty="0" smtClean="0">
                <a:solidFill>
                  <a:srgbClr val="FFC000"/>
                </a:solidFill>
                <a:latin typeface="Jokerman" pitchFamily="82" charset="0"/>
              </a:rPr>
              <a:t>Giraffes can’t dance</a:t>
            </a:r>
            <a:endParaRPr lang="en-GB" sz="6000" dirty="0">
              <a:solidFill>
                <a:srgbClr val="0070C0"/>
              </a:solidFill>
              <a:latin typeface="Jokerman" pitchFamily="82" charset="0"/>
            </a:endParaRPr>
          </a:p>
        </p:txBody>
      </p:sp>
      <p:sp>
        <p:nvSpPr>
          <p:cNvPr id="13318" name="AutoShape 6" descr="Image result for grammar clip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3320" name="AutoShape 8" descr="Image result for grammar clip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074" name="Picture 2" descr="Giraffes Can't Dance: Amazon.co.uk: Andreae, Giles: 0659213182920 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3714752"/>
            <a:ext cx="2119310" cy="269804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7584" y="548680"/>
            <a:ext cx="7772400" cy="1752600"/>
          </a:xfrm>
        </p:spPr>
        <p:txBody>
          <a:bodyPr>
            <a:normAutofit fontScale="90000"/>
          </a:bodyPr>
          <a:lstStyle/>
          <a:p>
            <a:pPr algn="l"/>
            <a:r>
              <a:rPr lang="en-GB" sz="3200" dirty="0" smtClean="0">
                <a:solidFill>
                  <a:srgbClr val="0070C0"/>
                </a:solidFill>
                <a:latin typeface="Jokerman" pitchFamily="82" charset="0"/>
              </a:rPr>
              <a:t>D</a:t>
            </a:r>
            <a:r>
              <a:rPr lang="en-GB" sz="3200" dirty="0" smtClean="0">
                <a:solidFill>
                  <a:srgbClr val="0070C0"/>
                </a:solidFill>
                <a:latin typeface="Jokerman" pitchFamily="82" charset="0"/>
              </a:rPr>
              <a:t>ay 1</a:t>
            </a:r>
            <a:br>
              <a:rPr lang="en-GB" sz="3200" dirty="0" smtClean="0">
                <a:solidFill>
                  <a:srgbClr val="0070C0"/>
                </a:solidFill>
                <a:latin typeface="Jokerman" pitchFamily="82" charset="0"/>
              </a:rPr>
            </a:br>
            <a:r>
              <a:rPr lang="en-GB" sz="3200" dirty="0" smtClean="0">
                <a:solidFill>
                  <a:srgbClr val="0070C0"/>
                </a:solidFill>
                <a:latin typeface="Comic Sans MS" pitchFamily="66" charset="0"/>
              </a:rPr>
              <a:t>Look at the power point called ‘ What Animals do you know? ’which of these animals do you know? </a:t>
            </a:r>
            <a:endParaRPr lang="en-GB" sz="3200" dirty="0">
              <a:solidFill>
                <a:srgbClr val="0070C0"/>
              </a:solidFill>
              <a:latin typeface="Comic Sans MS" pitchFamily="66" charset="0"/>
            </a:endParaRPr>
          </a:p>
        </p:txBody>
      </p:sp>
      <p:sp>
        <p:nvSpPr>
          <p:cNvPr id="13318" name="AutoShape 6" descr="Image result for grammar clip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3320" name="AutoShape 8" descr="Image result for grammar clip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785786" y="2928934"/>
            <a:ext cx="764386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FFC000"/>
                </a:solidFill>
                <a:latin typeface="Comic Sans MS" pitchFamily="66" charset="0"/>
              </a:rPr>
              <a:t>Watch Giraffes can’t dance or look at the power point version of the story.</a:t>
            </a:r>
          </a:p>
          <a:p>
            <a:endParaRPr lang="en-GB" sz="3200" dirty="0" smtClean="0">
              <a:solidFill>
                <a:srgbClr val="FFC000"/>
              </a:solidFill>
              <a:latin typeface="Comic Sans MS" pitchFamily="66" charset="0"/>
            </a:endParaRPr>
          </a:p>
          <a:p>
            <a:endParaRPr lang="en-GB" sz="3200" dirty="0" smtClean="0">
              <a:solidFill>
                <a:srgbClr val="FFC000"/>
              </a:solidFill>
              <a:latin typeface="Comic Sans MS" pitchFamily="66" charset="0"/>
            </a:endParaRPr>
          </a:p>
          <a:p>
            <a:endParaRPr lang="en-GB" sz="3200" dirty="0" smtClean="0">
              <a:solidFill>
                <a:srgbClr val="FFC000"/>
              </a:solidFill>
              <a:latin typeface="Comic Sans MS" pitchFamily="66" charset="0"/>
            </a:endParaRPr>
          </a:p>
          <a:p>
            <a:r>
              <a:rPr lang="en-GB" sz="3200" dirty="0" smtClean="0">
                <a:solidFill>
                  <a:srgbClr val="FFC000"/>
                </a:solidFill>
                <a:latin typeface="Comic Sans MS" pitchFamily="66" charset="0"/>
              </a:rPr>
              <a:t>Did you spot any </a:t>
            </a:r>
            <a:r>
              <a:rPr lang="en-GB" sz="3200" b="1" dirty="0" smtClean="0">
                <a:solidFill>
                  <a:srgbClr val="00B050"/>
                </a:solidFill>
                <a:latin typeface="Comic Sans MS" pitchFamily="66" charset="0"/>
              </a:rPr>
              <a:t>rhyming</a:t>
            </a:r>
            <a:r>
              <a:rPr lang="en-GB" sz="3200" dirty="0" smtClean="0">
                <a:solidFill>
                  <a:srgbClr val="FFC000"/>
                </a:solidFill>
                <a:latin typeface="Comic Sans MS" pitchFamily="66" charset="0"/>
              </a:rPr>
              <a:t> words?</a:t>
            </a:r>
            <a:endParaRPr lang="en-GB" sz="3200" dirty="0">
              <a:solidFill>
                <a:srgbClr val="FFC000"/>
              </a:solidFill>
              <a:latin typeface="Comic Sans MS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14348" y="4286256"/>
            <a:ext cx="80724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 smtClean="0">
                <a:latin typeface="Comic Sans MS" pitchFamily="66" charset="0"/>
                <a:hlinkClick r:id="rId2"/>
              </a:rPr>
              <a:t>https://www.youtube.com/watch?v=o0wweS8P-tY</a:t>
            </a:r>
            <a:endParaRPr lang="en-GB" sz="24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8596" y="1285860"/>
            <a:ext cx="8429684" cy="1643074"/>
          </a:xfrm>
        </p:spPr>
        <p:txBody>
          <a:bodyPr>
            <a:normAutofit fontScale="90000"/>
          </a:bodyPr>
          <a:lstStyle/>
          <a:p>
            <a:pPr algn="l"/>
            <a:r>
              <a:rPr lang="en-GB" sz="3200" dirty="0" smtClean="0">
                <a:solidFill>
                  <a:srgbClr val="0070C0"/>
                </a:solidFill>
                <a:latin typeface="Jokerman" pitchFamily="82" charset="0"/>
              </a:rPr>
              <a:t/>
            </a:r>
            <a:br>
              <a:rPr lang="en-GB" sz="3200" dirty="0" smtClean="0">
                <a:solidFill>
                  <a:srgbClr val="0070C0"/>
                </a:solidFill>
                <a:latin typeface="Jokerman" pitchFamily="82" charset="0"/>
              </a:rPr>
            </a:br>
            <a:r>
              <a:rPr lang="en-GB" sz="3200" dirty="0" smtClean="0">
                <a:solidFill>
                  <a:srgbClr val="0070C0"/>
                </a:solidFill>
                <a:latin typeface="Jokerman" pitchFamily="82" charset="0"/>
              </a:rPr>
              <a:t/>
            </a:r>
            <a:br>
              <a:rPr lang="en-GB" sz="3200" dirty="0" smtClean="0">
                <a:solidFill>
                  <a:srgbClr val="0070C0"/>
                </a:solidFill>
                <a:latin typeface="Jokerman" pitchFamily="82" charset="0"/>
              </a:rPr>
            </a:br>
            <a:r>
              <a:rPr lang="en-GB" sz="3200" dirty="0" smtClean="0">
                <a:solidFill>
                  <a:srgbClr val="0070C0"/>
                </a:solidFill>
                <a:latin typeface="Jokerman" pitchFamily="82" charset="0"/>
              </a:rPr>
              <a:t/>
            </a:r>
            <a:br>
              <a:rPr lang="en-GB" sz="3200" dirty="0" smtClean="0">
                <a:solidFill>
                  <a:srgbClr val="0070C0"/>
                </a:solidFill>
                <a:latin typeface="Jokerman" pitchFamily="82" charset="0"/>
              </a:rPr>
            </a:br>
            <a:r>
              <a:rPr lang="en-GB" sz="3200" dirty="0" smtClean="0">
                <a:solidFill>
                  <a:srgbClr val="0070C0"/>
                </a:solidFill>
                <a:latin typeface="Jokerman" pitchFamily="82" charset="0"/>
              </a:rPr>
              <a:t/>
            </a:r>
            <a:br>
              <a:rPr lang="en-GB" sz="3200" dirty="0" smtClean="0">
                <a:solidFill>
                  <a:srgbClr val="0070C0"/>
                </a:solidFill>
                <a:latin typeface="Jokerman" pitchFamily="82" charset="0"/>
              </a:rPr>
            </a:br>
            <a:r>
              <a:rPr lang="en-GB" sz="3200" dirty="0" smtClean="0">
                <a:solidFill>
                  <a:srgbClr val="0070C0"/>
                </a:solidFill>
                <a:latin typeface="Jokerman" pitchFamily="82" charset="0"/>
              </a:rPr>
              <a:t/>
            </a:r>
            <a:br>
              <a:rPr lang="en-GB" sz="3200" dirty="0" smtClean="0">
                <a:solidFill>
                  <a:srgbClr val="0070C0"/>
                </a:solidFill>
                <a:latin typeface="Jokerman" pitchFamily="82" charset="0"/>
              </a:rPr>
            </a:br>
            <a:r>
              <a:rPr lang="en-GB" sz="3200" dirty="0" smtClean="0">
                <a:solidFill>
                  <a:srgbClr val="0070C0"/>
                </a:solidFill>
                <a:latin typeface="Jokerman" pitchFamily="82" charset="0"/>
              </a:rPr>
              <a:t>Day 2</a:t>
            </a:r>
            <a:br>
              <a:rPr lang="en-GB" sz="3200" dirty="0" smtClean="0">
                <a:solidFill>
                  <a:srgbClr val="0070C0"/>
                </a:solidFill>
                <a:latin typeface="Jokerman" pitchFamily="82" charset="0"/>
              </a:rPr>
            </a:br>
            <a:r>
              <a:rPr lang="en-GB" sz="3200" dirty="0" smtClean="0">
                <a:solidFill>
                  <a:srgbClr val="7030A0"/>
                </a:solidFill>
                <a:latin typeface="Comic Sans MS" pitchFamily="66" charset="0"/>
              </a:rPr>
              <a:t>Have a read of the story today what punctuation can you see?</a:t>
            </a:r>
            <a:br>
              <a:rPr lang="en-GB" sz="3200" dirty="0" smtClean="0">
                <a:solidFill>
                  <a:srgbClr val="7030A0"/>
                </a:solidFill>
                <a:latin typeface="Comic Sans MS" pitchFamily="66" charset="0"/>
              </a:rPr>
            </a:br>
            <a:r>
              <a:rPr lang="en-GB" sz="3200" dirty="0" smtClean="0">
                <a:solidFill>
                  <a:srgbClr val="7030A0"/>
                </a:solidFill>
                <a:latin typeface="Comic Sans MS" pitchFamily="66" charset="0"/>
              </a:rPr>
              <a:t>Can you write these sentences in your neat handwriting and add the correct punctuation?</a:t>
            </a:r>
            <a:r>
              <a:rPr lang="en-GB" sz="3200" dirty="0" smtClean="0">
                <a:solidFill>
                  <a:srgbClr val="0070C0"/>
                </a:solidFill>
                <a:latin typeface="Jokerman" pitchFamily="82" charset="0"/>
              </a:rPr>
              <a:t/>
            </a:r>
            <a:br>
              <a:rPr lang="en-GB" sz="3200" dirty="0" smtClean="0">
                <a:solidFill>
                  <a:srgbClr val="0070C0"/>
                </a:solidFill>
                <a:latin typeface="Jokerman" pitchFamily="82" charset="0"/>
              </a:rPr>
            </a:br>
            <a:r>
              <a:rPr lang="en-GB" sz="3200" dirty="0" smtClean="0">
                <a:solidFill>
                  <a:srgbClr val="0070C0"/>
                </a:solidFill>
                <a:latin typeface="Jokerman" pitchFamily="82" charset="0"/>
              </a:rPr>
              <a:t> </a:t>
            </a:r>
            <a:endParaRPr lang="en-GB" sz="3200" dirty="0">
              <a:solidFill>
                <a:srgbClr val="0070C0"/>
              </a:solidFill>
              <a:latin typeface="Jokerman" pitchFamily="82" charset="0"/>
            </a:endParaRPr>
          </a:p>
        </p:txBody>
      </p:sp>
      <p:sp>
        <p:nvSpPr>
          <p:cNvPr id="13318" name="AutoShape 6" descr="Image result for grammar clip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3320" name="AutoShape 8" descr="Image result for grammar clip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642910" y="2928934"/>
            <a:ext cx="7920880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NTPreCursivefk" pitchFamily="66" charset="0"/>
              </a:rPr>
              <a:t>How did you learn to dance</a:t>
            </a:r>
          </a:p>
          <a:p>
            <a:endParaRPr lang="en-GB" sz="4000" dirty="0" smtClean="0">
              <a:latin typeface="NTPreCursivefk" pitchFamily="66" charset="0"/>
            </a:endParaRPr>
          </a:p>
          <a:p>
            <a:r>
              <a:rPr lang="en-GB" sz="4000" dirty="0" smtClean="0">
                <a:latin typeface="NTPreCursivefk" pitchFamily="66" charset="0"/>
              </a:rPr>
              <a:t>He raised his head and looked at the moon</a:t>
            </a:r>
          </a:p>
          <a:p>
            <a:endParaRPr lang="en-GB" sz="4000" dirty="0" smtClean="0">
              <a:latin typeface="NTPreCursivefk" pitchFamily="66" charset="0"/>
            </a:endParaRPr>
          </a:p>
          <a:p>
            <a:r>
              <a:rPr lang="en-GB" sz="4000" dirty="0" smtClean="0">
                <a:latin typeface="NTPreCursivefk" pitchFamily="66" charset="0"/>
              </a:rPr>
              <a:t>Why can’t I dance</a:t>
            </a:r>
          </a:p>
          <a:p>
            <a:endParaRPr lang="en-GB" sz="3000" dirty="0" smtClean="0">
              <a:latin typeface="NTPreCursivefk" pitchFamily="66" charset="0"/>
            </a:endParaRPr>
          </a:p>
        </p:txBody>
      </p:sp>
      <p:pic>
        <p:nvPicPr>
          <p:cNvPr id="6" name="Picture 4" descr="https://readywritersjacksonville.files.wordpress.com/2010/03/punctuation20pals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768" y="357165"/>
            <a:ext cx="1500198" cy="100754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8596" y="1714488"/>
            <a:ext cx="8429684" cy="1643074"/>
          </a:xfrm>
        </p:spPr>
        <p:txBody>
          <a:bodyPr>
            <a:normAutofit fontScale="90000"/>
          </a:bodyPr>
          <a:lstStyle/>
          <a:p>
            <a:pPr algn="l"/>
            <a:r>
              <a:rPr lang="en-GB" sz="3200" dirty="0" smtClean="0">
                <a:solidFill>
                  <a:srgbClr val="0070C0"/>
                </a:solidFill>
                <a:latin typeface="Jokerman" pitchFamily="82" charset="0"/>
              </a:rPr>
              <a:t/>
            </a:r>
            <a:br>
              <a:rPr lang="en-GB" sz="3200" dirty="0" smtClean="0">
                <a:solidFill>
                  <a:srgbClr val="0070C0"/>
                </a:solidFill>
                <a:latin typeface="Jokerman" pitchFamily="82" charset="0"/>
              </a:rPr>
            </a:br>
            <a:r>
              <a:rPr lang="en-GB" sz="3200" dirty="0" smtClean="0">
                <a:solidFill>
                  <a:srgbClr val="0070C0"/>
                </a:solidFill>
                <a:latin typeface="Jokerman" pitchFamily="82" charset="0"/>
              </a:rPr>
              <a:t/>
            </a:r>
            <a:br>
              <a:rPr lang="en-GB" sz="3200" dirty="0" smtClean="0">
                <a:solidFill>
                  <a:srgbClr val="0070C0"/>
                </a:solidFill>
                <a:latin typeface="Jokerman" pitchFamily="82" charset="0"/>
              </a:rPr>
            </a:br>
            <a:r>
              <a:rPr lang="en-GB" sz="3200" dirty="0" smtClean="0">
                <a:solidFill>
                  <a:srgbClr val="0070C0"/>
                </a:solidFill>
                <a:latin typeface="Jokerman" pitchFamily="82" charset="0"/>
              </a:rPr>
              <a:t/>
            </a:r>
            <a:br>
              <a:rPr lang="en-GB" sz="3200" dirty="0" smtClean="0">
                <a:solidFill>
                  <a:srgbClr val="0070C0"/>
                </a:solidFill>
                <a:latin typeface="Jokerman" pitchFamily="82" charset="0"/>
              </a:rPr>
            </a:br>
            <a:r>
              <a:rPr lang="en-GB" sz="3200" dirty="0" smtClean="0">
                <a:solidFill>
                  <a:srgbClr val="0070C0"/>
                </a:solidFill>
                <a:latin typeface="Jokerman" pitchFamily="82" charset="0"/>
              </a:rPr>
              <a:t/>
            </a:r>
            <a:br>
              <a:rPr lang="en-GB" sz="3200" dirty="0" smtClean="0">
                <a:solidFill>
                  <a:srgbClr val="0070C0"/>
                </a:solidFill>
                <a:latin typeface="Jokerman" pitchFamily="82" charset="0"/>
              </a:rPr>
            </a:br>
            <a:r>
              <a:rPr lang="en-GB" sz="3200" dirty="0" smtClean="0">
                <a:solidFill>
                  <a:srgbClr val="0070C0"/>
                </a:solidFill>
                <a:latin typeface="Jokerman" pitchFamily="82" charset="0"/>
              </a:rPr>
              <a:t/>
            </a:r>
            <a:br>
              <a:rPr lang="en-GB" sz="3200" dirty="0" smtClean="0">
                <a:solidFill>
                  <a:srgbClr val="0070C0"/>
                </a:solidFill>
                <a:latin typeface="Jokerman" pitchFamily="82" charset="0"/>
              </a:rPr>
            </a:br>
            <a:r>
              <a:rPr lang="en-GB" sz="3200" dirty="0" smtClean="0">
                <a:solidFill>
                  <a:srgbClr val="0070C0"/>
                </a:solidFill>
                <a:latin typeface="Jokerman" pitchFamily="82" charset="0"/>
              </a:rPr>
              <a:t>Day 3</a:t>
            </a:r>
            <a:br>
              <a:rPr lang="en-GB" sz="3200" dirty="0" smtClean="0">
                <a:solidFill>
                  <a:srgbClr val="0070C0"/>
                </a:solidFill>
                <a:latin typeface="Jokerman" pitchFamily="82" charset="0"/>
              </a:rPr>
            </a:br>
            <a:r>
              <a:rPr lang="en-GB" sz="3200" dirty="0" smtClean="0">
                <a:solidFill>
                  <a:srgbClr val="0070C0"/>
                </a:solidFill>
                <a:latin typeface="Comic Sans MS" pitchFamily="66" charset="0"/>
              </a:rPr>
              <a:t>Gerald couldn’t dance to start with but then learnt  how to do.</a:t>
            </a:r>
            <a:r>
              <a:rPr lang="en-GB" sz="3200" dirty="0" smtClean="0">
                <a:solidFill>
                  <a:srgbClr val="0070C0"/>
                </a:solidFill>
                <a:latin typeface="Jokerman" pitchFamily="82" charset="0"/>
              </a:rPr>
              <a:t/>
            </a:r>
            <a:br>
              <a:rPr lang="en-GB" sz="3200" dirty="0" smtClean="0">
                <a:solidFill>
                  <a:srgbClr val="0070C0"/>
                </a:solidFill>
                <a:latin typeface="Jokerman" pitchFamily="82" charset="0"/>
              </a:rPr>
            </a:br>
            <a:r>
              <a:rPr lang="en-GB" sz="3200" dirty="0" smtClean="0">
                <a:solidFill>
                  <a:srgbClr val="0070C0"/>
                </a:solidFill>
                <a:latin typeface="Comic Sans MS" pitchFamily="66" charset="0"/>
              </a:rPr>
              <a:t>What can’t you do now but would like to do in the future?</a:t>
            </a:r>
            <a:r>
              <a:rPr lang="en-GB" sz="3200" dirty="0" smtClean="0">
                <a:solidFill>
                  <a:srgbClr val="0070C0"/>
                </a:solidFill>
                <a:latin typeface="Jokerman" pitchFamily="82" charset="0"/>
              </a:rPr>
              <a:t/>
            </a:r>
            <a:br>
              <a:rPr lang="en-GB" sz="3200" dirty="0" smtClean="0">
                <a:solidFill>
                  <a:srgbClr val="0070C0"/>
                </a:solidFill>
                <a:latin typeface="Jokerman" pitchFamily="82" charset="0"/>
              </a:rPr>
            </a:br>
            <a:r>
              <a:rPr lang="en-GB" sz="3200" dirty="0" smtClean="0">
                <a:solidFill>
                  <a:srgbClr val="0070C0"/>
                </a:solidFill>
                <a:latin typeface="Jokerman" pitchFamily="82" charset="0"/>
              </a:rPr>
              <a:t/>
            </a:r>
            <a:br>
              <a:rPr lang="en-GB" sz="3200" dirty="0" smtClean="0">
                <a:solidFill>
                  <a:srgbClr val="0070C0"/>
                </a:solidFill>
                <a:latin typeface="Jokerman" pitchFamily="82" charset="0"/>
              </a:rPr>
            </a:br>
            <a:r>
              <a:rPr lang="en-GB" sz="3200" dirty="0" smtClean="0">
                <a:solidFill>
                  <a:srgbClr val="0070C0"/>
                </a:solidFill>
                <a:latin typeface="Jokerman" pitchFamily="82" charset="0"/>
              </a:rPr>
              <a:t> </a:t>
            </a:r>
            <a:endParaRPr lang="en-GB" sz="3200" dirty="0">
              <a:solidFill>
                <a:srgbClr val="0070C0"/>
              </a:solidFill>
              <a:latin typeface="Jokerman" pitchFamily="82" charset="0"/>
            </a:endParaRPr>
          </a:p>
        </p:txBody>
      </p:sp>
      <p:sp>
        <p:nvSpPr>
          <p:cNvPr id="13318" name="AutoShape 6" descr="Image result for grammar clip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3320" name="AutoShape 8" descr="Image result for grammar clip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57158" y="2928934"/>
            <a:ext cx="800105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Here are some ideas ....</a:t>
            </a:r>
            <a:endParaRPr lang="en-GB" dirty="0" smtClean="0">
              <a:latin typeface="Comic Sans MS" pitchFamily="66" charset="0"/>
            </a:endParaRPr>
          </a:p>
          <a:p>
            <a:r>
              <a:rPr lang="en-GB" dirty="0" smtClean="0">
                <a:latin typeface="Comic Sans MS" pitchFamily="66" charset="0"/>
              </a:rPr>
              <a:t> </a:t>
            </a:r>
          </a:p>
          <a:p>
            <a:r>
              <a:rPr lang="en-GB" dirty="0" smtClean="0">
                <a:latin typeface="Comic Sans MS" pitchFamily="66" charset="0"/>
              </a:rPr>
              <a:t>Drive a car</a:t>
            </a:r>
          </a:p>
          <a:p>
            <a:r>
              <a:rPr lang="en-GB" dirty="0" smtClean="0">
                <a:latin typeface="Comic Sans MS" pitchFamily="66" charset="0"/>
              </a:rPr>
              <a:t> </a:t>
            </a:r>
          </a:p>
          <a:p>
            <a:r>
              <a:rPr lang="en-GB" dirty="0" smtClean="0">
                <a:latin typeface="Comic Sans MS" pitchFamily="66" charset="0"/>
              </a:rPr>
              <a:t>Write a sentence </a:t>
            </a:r>
          </a:p>
          <a:p>
            <a:r>
              <a:rPr lang="en-GB" dirty="0" smtClean="0">
                <a:latin typeface="Comic Sans MS" pitchFamily="66" charset="0"/>
              </a:rPr>
              <a:t> </a:t>
            </a:r>
          </a:p>
          <a:p>
            <a:r>
              <a:rPr lang="en-GB" dirty="0" smtClean="0">
                <a:latin typeface="Comic Sans MS" pitchFamily="66" charset="0"/>
              </a:rPr>
              <a:t>Do an addition calculation </a:t>
            </a:r>
          </a:p>
          <a:p>
            <a:r>
              <a:rPr lang="en-GB" dirty="0" smtClean="0">
                <a:latin typeface="Comic Sans MS" pitchFamily="66" charset="0"/>
              </a:rPr>
              <a:t> </a:t>
            </a:r>
          </a:p>
          <a:p>
            <a:r>
              <a:rPr lang="en-GB" dirty="0" smtClean="0">
                <a:latin typeface="Comic Sans MS" pitchFamily="66" charset="0"/>
              </a:rPr>
              <a:t>Have a job </a:t>
            </a:r>
            <a:r>
              <a:rPr lang="en-GB" dirty="0" smtClean="0">
                <a:latin typeface="Comic Sans MS" pitchFamily="66" charset="0"/>
              </a:rPr>
              <a:t>– what would you like to be?</a:t>
            </a:r>
            <a:endParaRPr lang="en-GB" dirty="0" smtClean="0">
              <a:latin typeface="Comic Sans MS" pitchFamily="66" charset="0"/>
            </a:endParaRPr>
          </a:p>
          <a:p>
            <a:r>
              <a:rPr lang="en-GB" dirty="0" smtClean="0">
                <a:latin typeface="Comic Sans MS" pitchFamily="66" charset="0"/>
              </a:rPr>
              <a:t>  </a:t>
            </a:r>
          </a:p>
          <a:p>
            <a:r>
              <a:rPr lang="en-GB" dirty="0" smtClean="0">
                <a:latin typeface="Comic Sans MS" pitchFamily="66" charset="0"/>
              </a:rPr>
              <a:t>Tie my shoe laces.</a:t>
            </a:r>
            <a:endParaRPr lang="en-GB" dirty="0" smtClean="0">
              <a:latin typeface="Comic Sans MS" pitchFamily="66" charset="0"/>
            </a:endParaRPr>
          </a:p>
          <a:p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 rot="878520">
            <a:off x="4190880" y="3410830"/>
            <a:ext cx="45005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FFFF00"/>
                </a:solidFill>
                <a:latin typeface="Comic Sans MS" pitchFamily="66" charset="0"/>
              </a:rPr>
              <a:t>You might be able to do some of these already!!</a:t>
            </a:r>
            <a:endParaRPr lang="en-GB" sz="2800" dirty="0">
              <a:solidFill>
                <a:srgbClr val="FFFF00"/>
              </a:solidFill>
              <a:latin typeface="Comic Sans MS" pitchFamily="66" charset="0"/>
            </a:endParaRPr>
          </a:p>
        </p:txBody>
      </p:sp>
      <p:pic>
        <p:nvPicPr>
          <p:cNvPr id="17411" name="Picture 3" descr="future Logo | Free Logo Design Tool from Flaming Tex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29454" y="2643182"/>
            <a:ext cx="1714512" cy="963209"/>
          </a:xfrm>
          <a:prstGeom prst="rect">
            <a:avLst/>
          </a:prstGeom>
          <a:noFill/>
        </p:spPr>
      </p:pic>
      <p:pic>
        <p:nvPicPr>
          <p:cNvPr id="17413" name="Picture 5" descr="Child, How To Tie Your Shoes, Shoelaces, Sneakers, Pin Shoe ..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4" y="4857760"/>
            <a:ext cx="1357322" cy="16186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Day 4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830910"/>
          </a:xfrm>
        </p:spPr>
        <p:txBody>
          <a:bodyPr>
            <a:normAutofit fontScale="77500" lnSpcReduction="20000"/>
          </a:bodyPr>
          <a:lstStyle/>
          <a:p>
            <a:r>
              <a:rPr lang="en-GB" sz="3600" dirty="0" smtClean="0">
                <a:latin typeface="Comic Sans MS" pitchFamily="66" charset="0"/>
              </a:rPr>
              <a:t>This is Gerald’s diary ....</a:t>
            </a:r>
            <a:r>
              <a:rPr lang="en-GB" sz="3600" dirty="0" smtClean="0">
                <a:latin typeface="NTPreCursive" panose="03000400000000000000" pitchFamily="66" charset="0"/>
              </a:rPr>
              <a:t> </a:t>
            </a:r>
            <a:endParaRPr lang="en-GB" sz="3600" dirty="0" smtClean="0">
              <a:latin typeface="NTPreCursive" panose="03000400000000000000" pitchFamily="66" charset="0"/>
            </a:endParaRPr>
          </a:p>
          <a:p>
            <a:r>
              <a:rPr lang="en-GB" sz="4100" dirty="0" smtClean="0">
                <a:latin typeface="NTPreCursive" panose="03000400000000000000" pitchFamily="66" charset="0"/>
              </a:rPr>
              <a:t>I </a:t>
            </a:r>
            <a:r>
              <a:rPr lang="en-GB" sz="4100" dirty="0" smtClean="0">
                <a:latin typeface="NTPreCursive" panose="03000400000000000000" pitchFamily="66" charset="0"/>
              </a:rPr>
              <a:t>woke up this morning and I felt butterflies in my tummy. I just knew that it was the day of the dance. I am just so useless at dancing! My knees go all funny and my arms just fling about. All the other animals dance so perfectly and I just wish that I could dance like them. I can’t help it that I have such lanky legs and knobbly knees, I was just born that way. I wonder if anyone will help me dance? That would be so kind if they did…</a:t>
            </a:r>
          </a:p>
          <a:p>
            <a:endParaRPr lang="en-GB" sz="3600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Day 4 continued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1687638"/>
          </a:xfrm>
        </p:spPr>
        <p:txBody>
          <a:bodyPr>
            <a:normAutofit fontScale="92500" lnSpcReduction="20000"/>
          </a:bodyPr>
          <a:lstStyle/>
          <a:p>
            <a:r>
              <a:rPr lang="en-GB" dirty="0" smtClean="0">
                <a:latin typeface="Comic Sans MS" pitchFamily="66" charset="0"/>
              </a:rPr>
              <a:t>Can you carry on his diary?</a:t>
            </a:r>
          </a:p>
          <a:p>
            <a:r>
              <a:rPr lang="en-GB" dirty="0" smtClean="0">
                <a:latin typeface="Comic Sans MS" pitchFamily="66" charset="0"/>
              </a:rPr>
              <a:t>What did he do next?</a:t>
            </a:r>
          </a:p>
          <a:p>
            <a:r>
              <a:rPr lang="en-GB" dirty="0" smtClean="0">
                <a:latin typeface="Comic Sans MS" pitchFamily="66" charset="0"/>
              </a:rPr>
              <a:t>Remember the check </a:t>
            </a:r>
          </a:p>
          <a:p>
            <a:pPr>
              <a:buNone/>
            </a:pPr>
            <a:r>
              <a:rPr lang="en-GB" dirty="0" smtClean="0">
                <a:latin typeface="Comic Sans MS" pitchFamily="66" charset="0"/>
              </a:rPr>
              <a:t>   list for a diary....</a:t>
            </a:r>
          </a:p>
          <a:p>
            <a:endParaRPr lang="en-GB" dirty="0">
              <a:latin typeface="Comic Sans MS" pitchFamily="66" charset="0"/>
            </a:endParaRPr>
          </a:p>
        </p:txBody>
      </p:sp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29124" y="2214554"/>
            <a:ext cx="3755598" cy="3786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Day 5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>
                <a:latin typeface="Comic Sans MS" pitchFamily="66" charset="0"/>
              </a:rPr>
              <a:t>Comprehension</a:t>
            </a:r>
          </a:p>
          <a:p>
            <a:r>
              <a:rPr lang="en-GB" dirty="0" smtClean="0">
                <a:latin typeface="Comic Sans MS" pitchFamily="66" charset="0"/>
              </a:rPr>
              <a:t>There is a copy to print out.</a:t>
            </a:r>
          </a:p>
          <a:p>
            <a:r>
              <a:rPr lang="en-GB" dirty="0" smtClean="0">
                <a:latin typeface="Comic Sans MS" pitchFamily="66" charset="0"/>
              </a:rPr>
              <a:t>What will you learn about </a:t>
            </a:r>
          </a:p>
          <a:p>
            <a:pPr>
              <a:buNone/>
            </a:pP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smtClean="0">
                <a:latin typeface="Comic Sans MS" pitchFamily="66" charset="0"/>
              </a:rPr>
              <a:t>  giraffes?</a:t>
            </a:r>
            <a:endParaRPr lang="en-GB" dirty="0">
              <a:latin typeface="Comic Sans MS" pitchFamily="66" charset="0"/>
            </a:endParaRPr>
          </a:p>
        </p:txBody>
      </p:sp>
      <p:graphicFrame>
        <p:nvGraphicFramePr>
          <p:cNvPr id="20482" name="Object 2"/>
          <p:cNvGraphicFramePr>
            <a:graphicFrameLocks noChangeAspect="1"/>
          </p:cNvGraphicFramePr>
          <p:nvPr/>
        </p:nvGraphicFramePr>
        <p:xfrm>
          <a:off x="5357818" y="1643050"/>
          <a:ext cx="3079761" cy="4358314"/>
        </p:xfrm>
        <a:graphic>
          <a:graphicData uri="http://schemas.openxmlformats.org/presentationml/2006/ole">
            <p:oleObj spid="_x0000_s20482" name="Acrobat Document" r:id="rId3" imgW="5667177" imgH="8019676" progId="AcroExch.Document.DC">
              <p:embed/>
            </p:oleObj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335</TotalTime>
  <Words>220</Words>
  <Application>Microsoft Office PowerPoint</Application>
  <PresentationFormat>On-screen Show (4:3)</PresentationFormat>
  <Paragraphs>41</Paragraphs>
  <Slides>7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9" baseType="lpstr">
      <vt:lpstr>Civic</vt:lpstr>
      <vt:lpstr>Adobe Acrobat Document</vt:lpstr>
      <vt:lpstr>Giraffes can’t dance</vt:lpstr>
      <vt:lpstr>Day 1 Look at the power point called ‘ What Animals do you know? ’which of these animals do you know? </vt:lpstr>
      <vt:lpstr>     Day 2 Have a read of the story today what punctuation can you see? Can you write these sentences in your neat handwriting and add the correct punctuation?  </vt:lpstr>
      <vt:lpstr>     Day 3 Gerald couldn’t dance to start with but then learnt  how to do. What can’t you do now but would like to do in the future?   </vt:lpstr>
      <vt:lpstr>Day 4 </vt:lpstr>
      <vt:lpstr>Day 4 continued </vt:lpstr>
      <vt:lpstr>Day 5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SPaG</dc:title>
  <dc:creator>User</dc:creator>
  <cp:lastModifiedBy>Staff</cp:lastModifiedBy>
  <cp:revision>16</cp:revision>
  <dcterms:created xsi:type="dcterms:W3CDTF">2015-12-12T19:46:31Z</dcterms:created>
  <dcterms:modified xsi:type="dcterms:W3CDTF">2020-05-30T21:06:13Z</dcterms:modified>
</cp:coreProperties>
</file>