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Override PartName="/ppt/presentation.xml" ContentType="application/vnd.openxmlformats-officedocument.presentationml.presentation.main+xml"/>
  <Override PartName="/ppt/slides/slide7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Layouts/slideLayout9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2.xml" ContentType="application/vnd.openxmlformats-officedocument.presentationml.slideLayout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62" r:id="rId3"/>
    <p:sldId id="263" r:id="rId4"/>
    <p:sldId id="265" r:id="rId5"/>
    <p:sldId id="264" r:id="rId6"/>
    <p:sldId id="266" r:id="rId7"/>
    <p:sldId id="267" r:id="rId8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9"/>
      <p:bold r:id="rId10"/>
      <p:italic r:id="rId11"/>
      <p:boldItalic r:id="rId12"/>
    </p:embeddedFont>
    <p:embeddedFont>
      <p:font typeface="Twinkl" pitchFamily="2" charset="0"/>
      <p:regular r:id="rId13"/>
      <p:bold r:id="rId14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75D4D"/>
    <a:srgbClr val="A4C063"/>
    <a:srgbClr val="73706B"/>
    <a:srgbClr val="D0F5FE"/>
    <a:srgbClr val="EB6603"/>
    <a:srgbClr val="FFFF99"/>
    <a:srgbClr val="FFFF6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6740" autoAdjust="0"/>
    <p:restoredTop sz="94639" autoAdjust="0"/>
  </p:normalViewPr>
  <p:slideViewPr>
    <p:cSldViewPr>
      <p:cViewPr varScale="1">
        <p:scale>
          <a:sx n="72" d="100"/>
          <a:sy n="72" d="100"/>
        </p:scale>
        <p:origin x="144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5.fntdata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customXml" Target="../customXml/item3.xml"/><Relationship Id="rId7" Type="http://schemas.openxmlformats.org/officeDocument/2006/relationships/slide" Target="slides/slide6.xml"/><Relationship Id="rId12" Type="http://schemas.openxmlformats.org/officeDocument/2006/relationships/font" Target="fonts/font4.fntdata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20" Type="http://schemas.openxmlformats.org/officeDocument/2006/relationships/customXml" Target="../customXml/item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3.fntdata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font" Target="fonts/font2.fntdata"/><Relationship Id="rId19" Type="http://schemas.openxmlformats.org/officeDocument/2006/relationships/customXml" Target="../customXml/item1.xml"/><Relationship Id="rId4" Type="http://schemas.openxmlformats.org/officeDocument/2006/relationships/slide" Target="slides/slide3.xml"/><Relationship Id="rId9" Type="http://schemas.openxmlformats.org/officeDocument/2006/relationships/font" Target="fonts/font1.fntdata"/><Relationship Id="rId14" Type="http://schemas.openxmlformats.org/officeDocument/2006/relationships/font" Target="fonts/font6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0A60FA9-CACB-4C32-B17B-2916B932EF80}" type="datetimeFigureOut">
              <a:rPr lang="en-GB"/>
              <a:pPr>
                <a:defRPr/>
              </a:pPr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57170B4-ABB0-4DC2-AFB6-7D89FD54CB4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82854826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C9A938C-DD75-4C85-A9C2-4CB0C2A62121}" type="datetimeFigureOut">
              <a:rPr lang="en-GB"/>
              <a:pPr>
                <a:defRPr/>
              </a:pPr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B368E4E-6163-4465-844E-F1241221BAB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491564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56F06B-32A3-4A27-B533-8C26ED9119CD}" type="datetimeFigureOut">
              <a:rPr lang="en-GB"/>
              <a:pPr>
                <a:defRPr/>
              </a:pPr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83614D-2E65-44B4-AAA2-B0FF5B8347D4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7632740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155BC28-3194-416E-A0D0-036C6154B6A2}" type="datetimeFigureOut">
              <a:rPr lang="en-GB"/>
              <a:pPr>
                <a:defRPr/>
              </a:pPr>
              <a:t>13/05/2020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FA0EFD3-1101-4AE4-BA80-875F3CA92707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08666815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D63AFD-20F6-4E78-ACA6-56B5A72B3782}" type="datetimeFigureOut">
              <a:rPr lang="en-GB"/>
              <a:pPr>
                <a:defRPr/>
              </a:pPr>
              <a:t>13/05/2020</a:t>
            </a:fld>
            <a:endParaRPr lang="en-GB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EB0F5F0-E3B3-4C4F-B430-B9B44B3CE85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9717178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673173-1FF3-4AFC-8729-BD4DADD9A6B7}" type="datetimeFigureOut">
              <a:rPr lang="en-GB"/>
              <a:pPr>
                <a:defRPr/>
              </a:pPr>
              <a:t>13/05/2020</a:t>
            </a:fld>
            <a:endParaRPr lang="en-GB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61764E-54ED-46E8-8384-845109CA810D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649033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94E4AA-A7AD-4CCC-A5D1-39BA2BD69278}" type="datetimeFigureOut">
              <a:rPr lang="en-GB"/>
              <a:pPr>
                <a:defRPr/>
              </a:pPr>
              <a:t>13/05/2020</a:t>
            </a:fld>
            <a:endParaRPr lang="en-GB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36EF39B-31F2-4D71-8547-C42E48AE343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3219087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50C34-B7C8-49BD-91B8-7706D13B72CB}" type="datetimeFigureOut">
              <a:rPr lang="en-GB"/>
              <a:pPr>
                <a:defRPr/>
              </a:pPr>
              <a:t>13/05/2020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C6D5938-2A79-4F44-B18D-310F6C544133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902309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GB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DA3EED4-427F-4386-8BE5-4C655073F2FB}" type="datetimeFigureOut">
              <a:rPr lang="en-GB"/>
              <a:pPr>
                <a:defRPr/>
              </a:pPr>
              <a:t>13/05/2020</a:t>
            </a:fld>
            <a:endParaRPr lang="en-GB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4DBFE-85A0-4B5D-ACB7-B1E6658CE312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127205174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F9E9B-37E7-43BF-956C-C764C392A4A8}" type="datetimeFigureOut">
              <a:rPr lang="en-GB"/>
              <a:pPr>
                <a:defRPr/>
              </a:pPr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C4C4144-EC2D-4CF9-BB82-D3AA8FCEE25B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14886051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4EC6BFC-C10B-44F2-83B7-47D36841922A}" type="datetimeFigureOut">
              <a:rPr lang="en-GB"/>
              <a:pPr>
                <a:defRPr/>
              </a:pPr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F178B90-2A27-48EA-AF33-094980449C31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  <p:extLst>
      <p:ext uri="{BB962C8B-B14F-4D97-AF65-F5344CB8AC3E}">
        <p14:creationId xmlns:p14="http://schemas.microsoft.com/office/powerpoint/2010/main" val="24327133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  <a:endParaRPr lang="en-GB" altLang="en-US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  <a:endParaRPr lang="en-GB" alt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89E52E32-A18F-45AD-A428-A394D638815A}" type="datetimeFigureOut">
              <a:rPr lang="en-GB"/>
              <a:pPr>
                <a:defRPr/>
              </a:pPr>
              <a:t>13/05/2020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eaLnBrk="1" fontAlgn="auto" hangingPunct="1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 eaLnBrk="1" hangingPunct="1">
              <a:defRPr sz="1200">
                <a:solidFill>
                  <a:srgbClr val="898989"/>
                </a:solidFill>
                <a:latin typeface="Calibri" panose="020F0502020204030204" pitchFamily="34" charset="0"/>
              </a:defRPr>
            </a:lvl1pPr>
          </a:lstStyle>
          <a:p>
            <a:pPr>
              <a:defRPr/>
            </a:pPr>
            <a:fld id="{64536E62-655A-4ABF-8342-51975AC29B80}" type="slidenum">
              <a:rPr lang="en-GB" altLang="en-US"/>
              <a:pPr>
                <a:defRPr/>
              </a:pPr>
              <a:t>‹#›</a:t>
            </a:fld>
            <a:endParaRPr lang="en-GB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slide" Target="slide6.xml"/><Relationship Id="rId3" Type="http://schemas.openxmlformats.org/officeDocument/2006/relationships/image" Target="../media/image4.png"/><Relationship Id="rId7" Type="http://schemas.openxmlformats.org/officeDocument/2006/relationships/image" Target="../media/image6.png"/><Relationship Id="rId2" Type="http://schemas.openxmlformats.org/officeDocument/2006/relationships/slide" Target="slide3.xml"/><Relationship Id="rId1" Type="http://schemas.openxmlformats.org/officeDocument/2006/relationships/slideLayout" Target="../slideLayouts/slideLayout1.xml"/><Relationship Id="rId6" Type="http://schemas.openxmlformats.org/officeDocument/2006/relationships/slide" Target="slide4.xml"/><Relationship Id="rId5" Type="http://schemas.openxmlformats.org/officeDocument/2006/relationships/image" Target="../media/image5.png"/><Relationship Id="rId4" Type="http://schemas.openxmlformats.org/officeDocument/2006/relationships/slide" Target="slide5.xml"/><Relationship Id="rId9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video" Target="file:///\\resounddesign\resources\1e%20Topics\Safari\T-T-5226-Safari-Video-Powerpoint\T-T-5226-Safari-Video-Powerpoint\Elephant.avi" TargetMode="External"/><Relationship Id="rId4" Type="http://schemas.openxmlformats.org/officeDocument/2006/relationships/image" Target="../media/image9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video" Target="file:///\\resounddesign\resources\1e%20Topics\Safari\T-T-5226-Safari-Video-Powerpoint\T-T-5226-Safari-Video-Powerpoint\Lion.avi" TargetMode="External"/><Relationship Id="rId4" Type="http://schemas.openxmlformats.org/officeDocument/2006/relationships/image" Target="../media/image10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video" Target="file:///\\resounddesign\resources\1e%20Topics\Safari\T-T-5226-Safari-Video-Powerpoint\T-T-5226-Safari-Video-Powerpoint\Giraffe.avi" TargetMode="Externa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slideLayout" Target="../slideLayouts/slideLayout1.xml"/><Relationship Id="rId1" Type="http://schemas.openxmlformats.org/officeDocument/2006/relationships/video" Target="file:///\\resounddesign\resources\1e%20Topics\Safari\T-T-5226-Safari-Video-Powerpoint\T-T-5226-Safari-Video-Powerpoint\Zebra.avi" TargetMode="External"/><Relationship Id="rId4" Type="http://schemas.openxmlformats.org/officeDocument/2006/relationships/image" Target="../media/image12.pn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08463" y="6021388"/>
            <a:ext cx="727075" cy="463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A4C06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TextBox 1"/>
          <p:cNvSpPr txBox="1">
            <a:spLocks noChangeArrowheads="1"/>
          </p:cNvSpPr>
          <p:nvPr/>
        </p:nvSpPr>
        <p:spPr bwMode="auto">
          <a:xfrm>
            <a:off x="755650" y="260350"/>
            <a:ext cx="7632700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solidFill>
                  <a:srgbClr val="675D4D"/>
                </a:solidFill>
                <a:latin typeface="Twinkl" pitchFamily="2" charset="0"/>
              </a:rPr>
              <a:t>Click on an animal to play a video:</a:t>
            </a:r>
          </a:p>
        </p:txBody>
      </p:sp>
      <p:sp>
        <p:nvSpPr>
          <p:cNvPr id="12" name="Right Arrow 11">
            <a:hlinkClick r:id="" action="ppaction://hlinkshowjump?jump=nextslide"/>
          </p:cNvPr>
          <p:cNvSpPr/>
          <p:nvPr/>
        </p:nvSpPr>
        <p:spPr>
          <a:xfrm>
            <a:off x="8543925" y="6308725"/>
            <a:ext cx="360363" cy="360363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3076" name="TextBox 1"/>
          <p:cNvSpPr txBox="1">
            <a:spLocks noChangeArrowheads="1"/>
          </p:cNvSpPr>
          <p:nvPr/>
        </p:nvSpPr>
        <p:spPr bwMode="auto">
          <a:xfrm>
            <a:off x="719138" y="1125538"/>
            <a:ext cx="1366837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 dirty="0">
                <a:latin typeface="Twinkl" pitchFamily="2" charset="0"/>
              </a:rPr>
              <a:t>elephant</a:t>
            </a:r>
          </a:p>
        </p:txBody>
      </p:sp>
      <p:sp>
        <p:nvSpPr>
          <p:cNvPr id="3077" name="TextBox 1"/>
          <p:cNvSpPr txBox="1">
            <a:spLocks noChangeArrowheads="1"/>
          </p:cNvSpPr>
          <p:nvPr/>
        </p:nvSpPr>
        <p:spPr bwMode="auto">
          <a:xfrm>
            <a:off x="2825750" y="2995613"/>
            <a:ext cx="1366838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latin typeface="Twinkl" pitchFamily="2" charset="0"/>
              </a:rPr>
              <a:t>lion</a:t>
            </a:r>
          </a:p>
        </p:txBody>
      </p:sp>
      <p:sp>
        <p:nvSpPr>
          <p:cNvPr id="3078" name="TextBox 1"/>
          <p:cNvSpPr txBox="1">
            <a:spLocks noChangeArrowheads="1"/>
          </p:cNvSpPr>
          <p:nvPr/>
        </p:nvSpPr>
        <p:spPr bwMode="auto">
          <a:xfrm>
            <a:off x="4889500" y="1165225"/>
            <a:ext cx="1366838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latin typeface="Twinkl" pitchFamily="2" charset="0"/>
              </a:rPr>
              <a:t>giraffe</a:t>
            </a:r>
          </a:p>
        </p:txBody>
      </p:sp>
      <p:sp>
        <p:nvSpPr>
          <p:cNvPr id="3079" name="TextBox 1"/>
          <p:cNvSpPr txBox="1">
            <a:spLocks noChangeArrowheads="1"/>
          </p:cNvSpPr>
          <p:nvPr/>
        </p:nvSpPr>
        <p:spPr bwMode="auto">
          <a:xfrm>
            <a:off x="7119938" y="2995613"/>
            <a:ext cx="1366837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>
              <a:spcBef>
                <a:spcPct val="20000"/>
              </a:spcBef>
              <a:buFont typeface="Arial" panose="020B0604020202020204" pitchFamily="34" charset="0"/>
              <a:buChar char="•"/>
              <a:defRPr sz="32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spcBef>
                <a:spcPct val="20000"/>
              </a:spcBef>
              <a:buFont typeface="Arial" panose="020B0604020202020204" pitchFamily="34" charset="0"/>
              <a:buChar char="–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spcBef>
                <a:spcPct val="200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spcBef>
                <a:spcPct val="20000"/>
              </a:spcBef>
              <a:buFont typeface="Arial" panose="020B0604020202020204" pitchFamily="34" charset="0"/>
              <a:buChar char="–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spcBef>
                <a:spcPct val="20000"/>
              </a:spcBef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Font typeface="Arial" panose="020B0604020202020204" pitchFamily="34" charset="0"/>
              <a:buChar char="»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 eaLnBrk="1" hangingPunct="1">
              <a:spcBef>
                <a:spcPct val="0"/>
              </a:spcBef>
              <a:buFontTx/>
              <a:buNone/>
            </a:pPr>
            <a:r>
              <a:rPr lang="en-GB" altLang="en-US" sz="2400">
                <a:latin typeface="Twinkl" pitchFamily="2" charset="0"/>
              </a:rPr>
              <a:t>zebra</a:t>
            </a:r>
          </a:p>
        </p:txBody>
      </p:sp>
      <p:pic>
        <p:nvPicPr>
          <p:cNvPr id="3080" name="Picture 1">
            <a:hlinkClick r:id="rId2" action="ppaction://hlinksldjump"/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213" y="1627188"/>
            <a:ext cx="2451100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1" name="Picture 2">
            <a:hlinkClick r:id="rId4" action="ppaction://hlinksldjump"/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1175" y="1627188"/>
            <a:ext cx="2444750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2" name="Picture 4">
            <a:hlinkClick r:id="rId6" action="ppaction://hlinksldjump"/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47900" y="3481388"/>
            <a:ext cx="2451100" cy="244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83" name="Picture 5">
            <a:hlinkClick r:id="rId8" action="ppaction://hlinksldjump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77013" y="3481388"/>
            <a:ext cx="2451100" cy="2444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>
            <a:hlinkClick r:id="" action="ppaction://hlinkshowjump?jump=nextslide"/>
          </p:cNvPr>
          <p:cNvSpPr/>
          <p:nvPr/>
        </p:nvSpPr>
        <p:spPr>
          <a:xfrm>
            <a:off x="8543925" y="6308725"/>
            <a:ext cx="360363" cy="360363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3" name="Right Arrow 2"/>
          <p:cNvSpPr/>
          <p:nvPr/>
        </p:nvSpPr>
        <p:spPr>
          <a:xfrm flipH="1">
            <a:off x="239713" y="6308725"/>
            <a:ext cx="360362" cy="360363"/>
          </a:xfrm>
          <a:prstGeom prst="rightArrow">
            <a:avLst/>
          </a:prstGeom>
          <a:solidFill>
            <a:srgbClr val="737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pic>
        <p:nvPicPr>
          <p:cNvPr id="4" name="Elephant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765175"/>
            <a:ext cx="88900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Lion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765175"/>
            <a:ext cx="88900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ight Arrow 1">
            <a:hlinkClick r:id="" action="ppaction://hlinkshowjump?jump=nextslide"/>
          </p:cNvPr>
          <p:cNvSpPr/>
          <p:nvPr/>
        </p:nvSpPr>
        <p:spPr>
          <a:xfrm>
            <a:off x="8543925" y="6308725"/>
            <a:ext cx="360363" cy="360363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3" name="Right Arrow 2"/>
          <p:cNvSpPr/>
          <p:nvPr/>
        </p:nvSpPr>
        <p:spPr>
          <a:xfrm flipH="1">
            <a:off x="239713" y="6308725"/>
            <a:ext cx="360362" cy="360363"/>
          </a:xfrm>
          <a:prstGeom prst="rightArrow">
            <a:avLst/>
          </a:prstGeom>
          <a:solidFill>
            <a:srgbClr val="737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4"/>
                </p:tgtEl>
              </p:cMediaNode>
            </p:vide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Giraffe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" y="765175"/>
            <a:ext cx="88900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Right Arrow 1">
            <a:hlinkClick r:id="" action="ppaction://hlinkshowjump?jump=nextslide"/>
          </p:cNvPr>
          <p:cNvSpPr/>
          <p:nvPr/>
        </p:nvSpPr>
        <p:spPr>
          <a:xfrm>
            <a:off x="8543925" y="6308725"/>
            <a:ext cx="360363" cy="360363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3" name="Right Arrow 2"/>
          <p:cNvSpPr/>
          <p:nvPr/>
        </p:nvSpPr>
        <p:spPr>
          <a:xfrm flipH="1">
            <a:off x="239713" y="6308725"/>
            <a:ext cx="360362" cy="360363"/>
          </a:xfrm>
          <a:prstGeom prst="rightArrow">
            <a:avLst/>
          </a:prstGeom>
          <a:solidFill>
            <a:srgbClr val="737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ight Arrow 1">
            <a:hlinkClick r:id="" action="ppaction://hlinkshowjump?jump=nextslide"/>
          </p:cNvPr>
          <p:cNvSpPr/>
          <p:nvPr/>
        </p:nvSpPr>
        <p:spPr>
          <a:xfrm>
            <a:off x="8543925" y="6308725"/>
            <a:ext cx="360363" cy="360363"/>
          </a:xfrm>
          <a:prstGeom prst="rightArrow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sp>
        <p:nvSpPr>
          <p:cNvPr id="3" name="Right Arrow 2"/>
          <p:cNvSpPr/>
          <p:nvPr/>
        </p:nvSpPr>
        <p:spPr>
          <a:xfrm flipH="1">
            <a:off x="239713" y="6308725"/>
            <a:ext cx="360362" cy="360363"/>
          </a:xfrm>
          <a:prstGeom prst="rightArrow">
            <a:avLst/>
          </a:prstGeom>
          <a:solidFill>
            <a:srgbClr val="737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  <p:pic>
        <p:nvPicPr>
          <p:cNvPr id="5" name="Zebra.avi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38250" y="755650"/>
            <a:ext cx="6667500" cy="511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 nodeType="clickPar">
                      <p:stCondLst>
                        <p:cond delay="0"/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video>
              <p:cMediaNode vol="80000">
                <p:cTn id="7" fill="hold" display="0">
                  <p:stCondLst>
                    <p:cond delay="indefinite"/>
                  </p:stCondLst>
                </p:cTn>
                <p:tgtEl>
                  <p:spTgt spid="5"/>
                </p:tgtEl>
              </p:cMediaNode>
            </p:vide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ight Arrow 2"/>
          <p:cNvSpPr/>
          <p:nvPr/>
        </p:nvSpPr>
        <p:spPr>
          <a:xfrm flipH="1">
            <a:off x="239713" y="6308725"/>
            <a:ext cx="360362" cy="360363"/>
          </a:xfrm>
          <a:prstGeom prst="rightArrow">
            <a:avLst/>
          </a:prstGeom>
          <a:solidFill>
            <a:srgbClr val="73706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hangingPunct="1">
              <a:defRPr/>
            </a:pPr>
            <a:endParaRPr lang="en-GB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CE2137CD8FF3794FBD6FD18D106A1C0E" ma:contentTypeVersion="9" ma:contentTypeDescription="Create a new document." ma:contentTypeScope="" ma:versionID="1939457d09bb396db72cccf90a1d6bd0">
  <xsd:schema xmlns:xsd="http://www.w3.org/2001/XMLSchema" xmlns:xs="http://www.w3.org/2001/XMLSchema" xmlns:p="http://schemas.microsoft.com/office/2006/metadata/properties" xmlns:ns2="96354fe4-4dcc-46ce-b291-9af861aceee3" targetNamespace="http://schemas.microsoft.com/office/2006/metadata/properties" ma:root="true" ma:fieldsID="9e0ea2a01d08315f2d0ecd96729a8fa0" ns2:_="">
    <xsd:import namespace="96354fe4-4dcc-46ce-b291-9af861aceee3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96354fe4-4dcc-46ce-b291-9af861aceee3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Tags" ma:internalName="MediaServiceAutoTags" ma:readOnly="true">
      <xsd:simpleType>
        <xsd:restriction base="dms:Text"/>
      </xsd:simpleType>
    </xsd:element>
    <xsd:element name="MediaServiceOCR" ma:index="11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/>
</p:properties>
</file>

<file path=customXml/itemProps1.xml><?xml version="1.0" encoding="utf-8"?>
<ds:datastoreItem xmlns:ds="http://schemas.openxmlformats.org/officeDocument/2006/customXml" ds:itemID="{709790B1-408B-4443-B999-B70443102B1F}"/>
</file>

<file path=customXml/itemProps2.xml><?xml version="1.0" encoding="utf-8"?>
<ds:datastoreItem xmlns:ds="http://schemas.openxmlformats.org/officeDocument/2006/customXml" ds:itemID="{6DF5E538-BBB6-4CB9-9E02-01431396849A}"/>
</file>

<file path=customXml/itemProps3.xml><?xml version="1.0" encoding="utf-8"?>
<ds:datastoreItem xmlns:ds="http://schemas.openxmlformats.org/officeDocument/2006/customXml" ds:itemID="{B43A6E45-1979-4686-A753-F8E1EE9D58D8}"/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383</TotalTime>
  <Words>13</Words>
  <Application>Microsoft Office PowerPoint</Application>
  <PresentationFormat>On-screen Show (4:3)</PresentationFormat>
  <Paragraphs>5</Paragraphs>
  <Slides>7</Slides>
  <Notes>0</Notes>
  <HiddenSlides>0</HiddenSlides>
  <MMClips>4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Calibri</vt:lpstr>
      <vt:lpstr>Arial</vt:lpstr>
      <vt:lpstr>Twinkl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Alice Hawkes</cp:lastModifiedBy>
  <cp:revision>85</cp:revision>
  <dcterms:created xsi:type="dcterms:W3CDTF">2012-11-21T10:26:22Z</dcterms:created>
  <dcterms:modified xsi:type="dcterms:W3CDTF">2020-05-13T09:28:47Z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0x010100CE2137CD8FF3794FBD6FD18D106A1C0E</vt:lpwstr>
  </property>
</Properties>
</file>