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37" autoAdjust="0"/>
    <p:restoredTop sz="94660"/>
  </p:normalViewPr>
  <p:slideViewPr>
    <p:cSldViewPr>
      <p:cViewPr varScale="1">
        <p:scale>
          <a:sx n="74" d="100"/>
          <a:sy n="74" d="100"/>
        </p:scale>
        <p:origin x="4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83239" y="3048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 rot="20139948">
            <a:off x="-234875" y="218616"/>
            <a:ext cx="35944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KOTB Fever" pitchFamily="2" charset="0"/>
                <a:ea typeface="NKOTB Fever" pitchFamily="2" charset="0"/>
              </a:rPr>
              <a:t>Fri</a:t>
            </a:r>
            <a:r>
              <a:rPr lang="en-GB" sz="4400" b="1" dirty="0" smtClean="0">
                <a:latin typeface="NKOTB Fever" pitchFamily="2" charset="0"/>
                <a:ea typeface="NKOTB Fever" pitchFamily="2" charset="0"/>
              </a:rPr>
              <a:t>day </a:t>
            </a:r>
            <a:r>
              <a:rPr lang="en-GB" sz="4400" b="1" dirty="0" smtClean="0">
                <a:latin typeface="NKOTB Fever" pitchFamily="2" charset="0"/>
                <a:ea typeface="NKOTB Fever" pitchFamily="2" charset="0"/>
              </a:rPr>
              <a:t>Maths Gym</a:t>
            </a:r>
            <a:endParaRPr lang="en-GB" sz="4400" b="1" dirty="0">
              <a:latin typeface="NKOTB Fever" pitchFamily="2" charset="0"/>
              <a:ea typeface="NKOTB Fever" pitchFamily="2" charset="0"/>
            </a:endParaRPr>
          </a:p>
        </p:txBody>
      </p:sp>
      <p:sp>
        <p:nvSpPr>
          <p:cNvPr id="7" name="Octagon 6"/>
          <p:cNvSpPr/>
          <p:nvPr/>
        </p:nvSpPr>
        <p:spPr>
          <a:xfrm>
            <a:off x="381000" y="2544809"/>
            <a:ext cx="1828800" cy="198120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313290" y="230928"/>
            <a:ext cx="456048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TPreCursivefk" panose="03000400000000000000" pitchFamily="66" charset="0"/>
              </a:rPr>
              <a:t>Shape hunt! </a:t>
            </a:r>
          </a:p>
          <a:p>
            <a:pPr algn="ctr"/>
            <a:r>
              <a:rPr lang="en-GB" sz="4400" b="1" dirty="0" smtClean="0">
                <a:latin typeface="NTPreCursivefk" panose="03000400000000000000" pitchFamily="66" charset="0"/>
              </a:rPr>
              <a:t>You have 5 minutes…See if you can find things that are the same shapes as the ones we’ve seen in maths gym this week… ready, steady…GO!</a:t>
            </a:r>
            <a:endParaRPr lang="en-GB" sz="4400" b="1" dirty="0">
              <a:latin typeface="NTPreCursivefk" panose="0300040000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20044315">
            <a:off x="153793" y="2773646"/>
            <a:ext cx="2158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 smtClean="0">
                <a:latin typeface="NTPreCursivefk" panose="03000400000000000000" pitchFamily="66" charset="0"/>
              </a:rPr>
              <a:t>Octogon</a:t>
            </a:r>
            <a:r>
              <a:rPr lang="en-GB" sz="3600" b="1" dirty="0" smtClean="0">
                <a:latin typeface="NTPreCursivefk" panose="03000400000000000000" pitchFamily="66" charset="0"/>
              </a:rPr>
              <a:t> (tricky one!)</a:t>
            </a:r>
            <a:endParaRPr lang="en-GB" sz="3600" b="1" dirty="0">
              <a:latin typeface="NTPreCursivefk" panose="03000400000000000000" pitchFamily="66" charset="0"/>
            </a:endParaRPr>
          </a:p>
        </p:txBody>
      </p:sp>
      <p:sp>
        <p:nvSpPr>
          <p:cNvPr id="2" name="Hexagon 1"/>
          <p:cNvSpPr/>
          <p:nvPr/>
        </p:nvSpPr>
        <p:spPr>
          <a:xfrm>
            <a:off x="2971800" y="3619500"/>
            <a:ext cx="1752600" cy="15621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 rot="1809384">
            <a:off x="2768934" y="4000701"/>
            <a:ext cx="2158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TPreCursivefk" panose="03000400000000000000" pitchFamily="66" charset="0"/>
              </a:rPr>
              <a:t>hexagon</a:t>
            </a:r>
            <a:endParaRPr lang="en-GB" sz="4400" b="1" dirty="0">
              <a:latin typeface="NTPreCursivefk" panose="03000400000000000000" pitchFamily="66" charset="0"/>
            </a:endParaRPr>
          </a:p>
        </p:txBody>
      </p:sp>
      <p:sp>
        <p:nvSpPr>
          <p:cNvPr id="5" name="Can 4"/>
          <p:cNvSpPr/>
          <p:nvPr/>
        </p:nvSpPr>
        <p:spPr>
          <a:xfrm>
            <a:off x="3124200" y="1524000"/>
            <a:ext cx="914400" cy="184981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 rot="20044315">
            <a:off x="2518986" y="2125740"/>
            <a:ext cx="2158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NTPreCursivefk" panose="03000400000000000000" pitchFamily="66" charset="0"/>
              </a:rPr>
              <a:t>cylinder</a:t>
            </a:r>
            <a:endParaRPr lang="en-GB" sz="3600" b="1" dirty="0">
              <a:latin typeface="NTPreCursivefk" panose="03000400000000000000" pitchFamily="66" charset="0"/>
            </a:endParaRPr>
          </a:p>
        </p:txBody>
      </p:sp>
      <p:sp>
        <p:nvSpPr>
          <p:cNvPr id="8" name="Cube 7"/>
          <p:cNvSpPr/>
          <p:nvPr/>
        </p:nvSpPr>
        <p:spPr>
          <a:xfrm>
            <a:off x="1638882" y="4593010"/>
            <a:ext cx="1082840" cy="1824227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 rot="20044315">
            <a:off x="1096062" y="5214663"/>
            <a:ext cx="2158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NTPreCursivefk" panose="03000400000000000000" pitchFamily="66" charset="0"/>
              </a:rPr>
              <a:t>cuboid</a:t>
            </a:r>
            <a:endParaRPr lang="en-GB" sz="4400" b="1" dirty="0">
              <a:latin typeface="NTPreCursivefk" panose="03000400000000000000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9" ma:contentTypeDescription="Create a new document." ma:contentTypeScope="" ma:versionID="61a9cdb44c4620dd1ff520c5863552fc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46a8ac17a09c976b8c36ae3817ecd427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47DA8EF-5E31-47B4-9E41-FE95A6D1A2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04F64A-7F44-4FBB-8E3E-974426DC2C03}">
  <ds:schemaRefs>
    <ds:schemaRef ds:uri="http://schemas.microsoft.com/office/infopath/2007/PartnerControls"/>
    <ds:schemaRef ds:uri="1db3778a-6a24-4db4-a392-ec848339ab76"/>
    <ds:schemaRef ds:uri="http://purl.org/dc/elements/1.1/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dfe88c32-074c-41fb-91ee-851547df7c55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43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NKOTB Fever</vt:lpstr>
      <vt:lpstr>NTPreCursivefk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31</cp:revision>
  <dcterms:created xsi:type="dcterms:W3CDTF">2016-09-10T19:27:55Z</dcterms:created>
  <dcterms:modified xsi:type="dcterms:W3CDTF">2021-01-09T12:13:57Z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