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c30e9d8c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c30e9d8c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bc30e9d8ce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bc30e9d8ce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bc30e9d8ce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bc30e9d8ce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bc30e9d8ce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bc30e9d8ce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Bangladesh, Asia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309688" y="-1751538"/>
            <a:ext cx="4586300" cy="858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017575" y="-1434150"/>
            <a:ext cx="4594875" cy="791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2129300" y="-1653050"/>
            <a:ext cx="4575125" cy="837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017425" y="-1616175"/>
            <a:ext cx="4573925" cy="819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PresentationFormat>On-screen Show (16:9)</PresentationFormat>
  <Paragraphs>1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Simple Light</vt:lpstr>
      <vt:lpstr>Bangladesh, Asia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Bangladesh, Asia</dc:title>
  <dc:creator>S. MacNish</dc:creator>
  <cp:lastModifiedBy>Staff</cp:lastModifiedBy>
  <cp:revision>1</cp:revision>
  <dcterms:modified xsi:type="dcterms:W3CDTF">2021-02-11T09:09:59Z</dcterms:modified>
</cp:coreProperties>
</file>