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  <p:sldMasterId id="2147483673" r:id="rId5"/>
  </p:sldMasterIdLst>
  <p:notesMasterIdLst>
    <p:notesMasterId r:id="rId8"/>
  </p:notesMasterIdLst>
  <p:sldIdLst>
    <p:sldId id="257" r:id="rId6"/>
    <p:sldId id="258" r:id="rId7"/>
  </p:sldIdLst>
  <p:sldSz cx="13787438" cy="7715250"/>
  <p:notesSz cx="6858000" cy="9144000"/>
  <p:embeddedFontLst>
    <p:embeddedFont>
      <p:font typeface="Montserrat" panose="020B060402020202020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SemiBold" panose="020B0604020202020204" charset="0"/>
      <p:regular r:id="rId17"/>
      <p:bold r:id="rId18"/>
      <p:italic r:id="rId19"/>
      <p:boldItalic r:id="rId20"/>
    </p:embeddedFont>
    <p:embeddedFont>
      <p:font typeface="Montserrat Medium" panose="020B0604020202020204" charset="0"/>
      <p:regular r:id="rId21"/>
      <p:bold r:id="rId22"/>
      <p:italic r:id="rId23"/>
      <p:boldItalic r:id="rId24"/>
    </p:embeddedFont>
    <p:embeddedFont>
      <p:font typeface="NTPreCursivefk" panose="03000400000000000000" pitchFamily="66" charset="0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>
        <p:guide orient="horz" pos="2430"/>
        <p:guide pos="43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13.fntdata"/><Relationship Id="rId7" Type="http://schemas.openxmlformats.org/officeDocument/2006/relationships/slide" Target="slides/slide2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font" Target="fonts/font17.fntdata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510165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d68593ed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d68593ed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0890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d68593ed7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g8d68593ed7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9491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sldNum" idx="12"/>
          </p:nvPr>
        </p:nvSpPr>
        <p:spPr>
          <a:xfrm>
            <a:off x="630567" y="7121004"/>
            <a:ext cx="814200" cy="2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  <p:sp>
        <p:nvSpPr>
          <p:cNvPr id="127" name="Google Shape;127;p28"/>
          <p:cNvSpPr/>
          <p:nvPr/>
        </p:nvSpPr>
        <p:spPr>
          <a:xfrm>
            <a:off x="544050" y="203557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4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4363" y="1130135"/>
            <a:ext cx="10526053" cy="5833272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8"/>
          <p:cNvSpPr txBox="1"/>
          <p:nvPr/>
        </p:nvSpPr>
        <p:spPr>
          <a:xfrm>
            <a:off x="2528196" y="1536857"/>
            <a:ext cx="36054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0" name="Google Shape;130;p28"/>
          <p:cNvSpPr txBox="1"/>
          <p:nvPr/>
        </p:nvSpPr>
        <p:spPr>
          <a:xfrm>
            <a:off x="3129176" y="1651937"/>
            <a:ext cx="26685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3300" dirty="0" smtClean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 </a:t>
            </a:r>
            <a:r>
              <a:rPr lang="en-GB" sz="3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triangle </a:t>
            </a:r>
            <a:endParaRPr sz="33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1" name="Google Shape;131;p28"/>
          <p:cNvSpPr txBox="1"/>
          <p:nvPr/>
        </p:nvSpPr>
        <p:spPr>
          <a:xfrm>
            <a:off x="7804912" y="1730765"/>
            <a:ext cx="40410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3300" dirty="0" smtClean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 </a:t>
            </a:r>
            <a:r>
              <a:rPr lang="en-GB" sz="33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not a triangle </a:t>
            </a:r>
            <a:endParaRPr sz="33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17876" y="425669"/>
            <a:ext cx="4162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NTPreCursivefk" pitchFamily="66" charset="0"/>
              </a:rPr>
              <a:t>Can you add any more 2D shapes that you know?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9"/>
          <p:cNvSpPr txBox="1">
            <a:spLocks noGrp="1"/>
          </p:cNvSpPr>
          <p:nvPr>
            <p:ph type="sldNum" idx="12"/>
          </p:nvPr>
        </p:nvSpPr>
        <p:spPr>
          <a:xfrm>
            <a:off x="630584" y="7158225"/>
            <a:ext cx="814200" cy="2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37" name="Google Shape;137;p29"/>
          <p:cNvSpPr/>
          <p:nvPr/>
        </p:nvSpPr>
        <p:spPr>
          <a:xfrm>
            <a:off x="544050" y="203557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4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2832" y="925183"/>
            <a:ext cx="10592079" cy="5869833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9"/>
          <p:cNvSpPr txBox="1"/>
          <p:nvPr/>
        </p:nvSpPr>
        <p:spPr>
          <a:xfrm>
            <a:off x="2528196" y="1536857"/>
            <a:ext cx="36054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0" name="Google Shape;140;p29"/>
          <p:cNvSpPr txBox="1"/>
          <p:nvPr/>
        </p:nvSpPr>
        <p:spPr>
          <a:xfrm>
            <a:off x="3113411" y="1194737"/>
            <a:ext cx="26685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latin typeface="Montserrat"/>
                <a:ea typeface="Montserrat"/>
                <a:cs typeface="Montserrat"/>
                <a:sym typeface="Montserrat"/>
              </a:rPr>
              <a:t>is a triangle </a:t>
            </a:r>
            <a:endParaRPr sz="33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1" name="Google Shape;141;p29"/>
          <p:cNvSpPr txBox="1"/>
          <p:nvPr/>
        </p:nvSpPr>
        <p:spPr>
          <a:xfrm>
            <a:off x="7757616" y="1194737"/>
            <a:ext cx="40410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latin typeface="Montserrat"/>
                <a:ea typeface="Montserrat"/>
                <a:cs typeface="Montserrat"/>
                <a:sym typeface="Montserrat"/>
              </a:rPr>
              <a:t>is not a triangle </a:t>
            </a:r>
            <a:endParaRPr sz="33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2" name="Google Shape;14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36352" y="2175145"/>
            <a:ext cx="1092930" cy="1060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09736" y="2140005"/>
            <a:ext cx="1251505" cy="66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642029" y="2035850"/>
            <a:ext cx="1189365" cy="120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17470" y="2035850"/>
            <a:ext cx="1251505" cy="507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757629" y="3169924"/>
            <a:ext cx="578610" cy="64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612028" y="4077043"/>
            <a:ext cx="1251505" cy="1209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167276" y="2696636"/>
            <a:ext cx="1251505" cy="890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876672" y="3235930"/>
            <a:ext cx="621470" cy="2100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9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0484779" y="3246645"/>
            <a:ext cx="632185" cy="1221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D11FD4-A636-4EE4-AD77-A2967CBC62C3}">
  <ds:schemaRefs>
    <ds:schemaRef ds:uri="http://purl.org/dc/dcmitype/"/>
    <ds:schemaRef ds:uri="http://schemas.microsoft.com/office/2006/metadata/properties"/>
    <ds:schemaRef ds:uri="http://www.w3.org/XML/1998/namespace"/>
    <ds:schemaRef ds:uri="dfe88c32-074c-41fb-91ee-851547df7c55"/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1db3778a-6a24-4db4-a392-ec848339ab76"/>
  </ds:schemaRefs>
</ds:datastoreItem>
</file>

<file path=customXml/itemProps2.xml><?xml version="1.0" encoding="utf-8"?>
<ds:datastoreItem xmlns:ds="http://schemas.openxmlformats.org/officeDocument/2006/customXml" ds:itemID="{21F14FBD-4ADF-463A-A094-2B805696AF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256320-F6B1-4040-863B-D6E9E9287F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Custom</PresentationFormat>
  <Paragraphs>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Montserrat</vt:lpstr>
      <vt:lpstr>Calibri</vt:lpstr>
      <vt:lpstr>Montserrat SemiBold</vt:lpstr>
      <vt:lpstr>Montserrat Medium</vt:lpstr>
      <vt:lpstr>NTPreCursivefk</vt:lpstr>
      <vt:lpstr>Simple Light</vt:lpstr>
      <vt:lpstr>Oak National Academy v2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HP</cp:lastModifiedBy>
  <cp:revision>1</cp:revision>
  <dcterms:modified xsi:type="dcterms:W3CDTF">2020-11-14T12:05:45Z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