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embeddedFontLst>
    <p:embeddedFont>
      <p:font typeface="Calibri Light" panose="020F0302020204030204" pitchFamily="34" charset="0"/>
      <p:regular r:id="rId12"/>
      <p:italic r:id="rId13"/>
    </p:embeddedFont>
    <p:embeddedFont>
      <p:font typeface="Twinkl" panose="020B0604020202020204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pitchFamily="2" charset="0"/>
      <p:bold r:id="rId20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330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2DC92FDF-FF1D-46B2-956A-C3DFA3085BE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 algn="ctr"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2564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3090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C7677A-683B-4BCF-ABE1-F8E64F0DFE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24C375-E6FA-485A-821C-39D1774A337E}" type="datetimeFigureOut">
              <a:rPr lang="en-GB"/>
              <a:pPr>
                <a:defRPr/>
              </a:pPr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9F04765-9A0A-4055-87DD-F98A1650F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D99A9E5-0F53-4941-A4AD-45B78788B8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E1B1875-7B1D-46D5-A317-5BA3A97D70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16B3F82-FB77-4230-8A66-9738878EB856}"/>
              </a:ext>
            </a:extLst>
          </p:cNvPr>
          <p:cNvSpPr/>
          <p:nvPr/>
        </p:nvSpPr>
        <p:spPr>
          <a:xfrm>
            <a:off x="1241425" y="3876675"/>
            <a:ext cx="2827338" cy="654050"/>
          </a:xfrm>
          <a:prstGeom prst="rect">
            <a:avLst/>
          </a:prstGeom>
          <a:solidFill>
            <a:srgbClr val="AFD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12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00639A"/>
                </a:solidFill>
              </a:rPr>
              <a:t>What is the water cycle?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The water cycle is the name we give to describe the way water moves throughout planet Earth. The water cycle has two other names: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89D832FE-4971-47DF-9DD9-88DD4E77F2E9}"/>
              </a:ext>
            </a:extLst>
          </p:cNvPr>
          <p:cNvSpPr/>
          <p:nvPr/>
        </p:nvSpPr>
        <p:spPr>
          <a:xfrm>
            <a:off x="1241425" y="3078163"/>
            <a:ext cx="2827338" cy="655637"/>
          </a:xfrm>
          <a:prstGeom prst="rect">
            <a:avLst/>
          </a:prstGeom>
          <a:solidFill>
            <a:srgbClr val="AFD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hydrological cycle</a:t>
            </a:r>
          </a:p>
        </p:txBody>
      </p:sp>
      <p:sp>
        <p:nvSpPr>
          <p:cNvPr id="5126" name="TextBox 3"/>
          <p:cNvSpPr txBox="1">
            <a:spLocks noChangeArrowheads="1"/>
          </p:cNvSpPr>
          <p:nvPr/>
        </p:nvSpPr>
        <p:spPr bwMode="auto">
          <a:xfrm>
            <a:off x="1854200" y="4027488"/>
            <a:ext cx="21621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latin typeface="Twinkl" pitchFamily="2" charset="0"/>
              </a:rPr>
              <a:t>The H</a:t>
            </a:r>
            <a:r>
              <a:rPr lang="en-GB" altLang="en-US" sz="1800" baseline="-25000">
                <a:latin typeface="Twinkl" pitchFamily="2" charset="0"/>
              </a:rPr>
              <a:t>2</a:t>
            </a:r>
            <a:r>
              <a:rPr lang="en-GB" altLang="en-US" sz="1800">
                <a:latin typeface="Twinkl" pitchFamily="2" charset="0"/>
              </a:rPr>
              <a:t>O cycle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" pitchFamily="2" charset="0"/>
            </a:endParaRPr>
          </a:p>
        </p:txBody>
      </p:sp>
      <p:pic>
        <p:nvPicPr>
          <p:cNvPr id="5127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22538"/>
            <a:ext cx="3816350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How does the water move in</a:t>
            </a:r>
            <a:br>
              <a:rPr lang="en-GB" altLang="en-US" smtClean="0">
                <a:solidFill>
                  <a:srgbClr val="00639A"/>
                </a:solidFill>
              </a:rPr>
            </a:br>
            <a:r>
              <a:rPr lang="en-GB" altLang="en-US" smtClean="0">
                <a:solidFill>
                  <a:srgbClr val="00639A"/>
                </a:solidFill>
              </a:rPr>
              <a:t>a cycle?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0FAD5ED-1D15-4D5F-A8E5-E6175CE39432}"/>
              </a:ext>
            </a:extLst>
          </p:cNvPr>
          <p:cNvSpPr txBox="1"/>
          <p:nvPr/>
        </p:nvSpPr>
        <p:spPr>
          <a:xfrm>
            <a:off x="755650" y="2038350"/>
            <a:ext cx="7632700" cy="3140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00639A"/>
                </a:solidFill>
                <a:latin typeface="Twinkl" pitchFamily="2" charset="0"/>
              </a:rPr>
              <a:t>The water cycle has four main parts. These are the steps the water goes through when it’s moving through the Earth: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00639A"/>
              </a:solidFill>
              <a:latin typeface="Twinkl" pitchFamily="2" charset="0"/>
            </a:endParaRPr>
          </a:p>
          <a:p>
            <a:pPr marL="342900" indent="-342900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rgbClr val="00639A"/>
                </a:solidFill>
                <a:latin typeface="Twinkl" pitchFamily="2" charset="0"/>
              </a:rPr>
              <a:t>Evaporation</a:t>
            </a:r>
          </a:p>
          <a:p>
            <a:pPr marL="342900" indent="-342900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rgbClr val="00639A"/>
                </a:solidFill>
                <a:latin typeface="Twinkl" pitchFamily="2" charset="0"/>
              </a:rPr>
              <a:t>Condensation</a:t>
            </a:r>
          </a:p>
          <a:p>
            <a:pPr marL="342900" indent="-342900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rgbClr val="00639A"/>
                </a:solidFill>
                <a:latin typeface="Twinkl" pitchFamily="2" charset="0"/>
              </a:rPr>
              <a:t>Precipitation</a:t>
            </a:r>
          </a:p>
          <a:p>
            <a:pPr marL="342900" indent="-342900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rgbClr val="00639A"/>
                </a:solidFill>
                <a:latin typeface="Twinkl" pitchFamily="2" charset="0"/>
              </a:rPr>
              <a:t>Accumulation</a:t>
            </a:r>
          </a:p>
        </p:txBody>
      </p:sp>
      <p:pic>
        <p:nvPicPr>
          <p:cNvPr id="614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079750"/>
            <a:ext cx="3817937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Evaporation</a:t>
            </a:r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755650" y="2332038"/>
            <a:ext cx="38163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This happens when bodies of water like lakes, rivers, and oceans heat up. When the water becomes hot, it forms vapours that go into the air.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You might have seen evaporation if you’ve ever boiled water.  The water heats up and then the steam rises from the water!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" pitchFamily="2" charset="0"/>
            </a:endParaRPr>
          </a:p>
        </p:txBody>
      </p:sp>
      <p:pic>
        <p:nvPicPr>
          <p:cNvPr id="7172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838" y="1682750"/>
            <a:ext cx="2868612" cy="378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Condensation</a:t>
            </a: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755650" y="2516188"/>
            <a:ext cx="38163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This is the opposite of evaporation.  Condensation happens when the vapour in the air gets cold.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When the vapour gets cold, it gets transformed back into a liquid form; this is what makes clouds!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" pitchFamily="2" charset="0"/>
            </a:endParaRPr>
          </a:p>
        </p:txBody>
      </p:sp>
      <p:pic>
        <p:nvPicPr>
          <p:cNvPr id="819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84313"/>
            <a:ext cx="3814763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Precipitation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5650" y="2022475"/>
            <a:ext cx="38163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Precipitation happens when the water that went up into the sky gets released.  Depending on the temperature, the water comes down as liquid or solid.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Rain: when the water comes down as a liquid.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Snow: when the water comes down as a solid.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" pitchFamily="2" charset="0"/>
            </a:endParaRPr>
          </a:p>
        </p:txBody>
      </p:sp>
      <p:pic>
        <p:nvPicPr>
          <p:cNvPr id="922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87563"/>
            <a:ext cx="381635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Accumulation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88975" y="2003425"/>
            <a:ext cx="38163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This happens when the water collects in one place and forms a river, lake, or any other body of water!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Question: What do you think happens after the water accumulates?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Answer: Evaporation</a:t>
            </a:r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79638"/>
            <a:ext cx="3838575" cy="2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The Water Cycle</a:t>
            </a:r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1457325"/>
            <a:ext cx="6451600" cy="463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00639A"/>
                </a:solidFill>
              </a:rPr>
              <a:t>Fun facts!</a:t>
            </a:r>
          </a:p>
        </p:txBody>
      </p:sp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750888" y="2206625"/>
            <a:ext cx="41148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The water you drink everyday is the same water that has been around since the Jurassic Period!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The sun is necessary in the water cycle: no sun means no evaporation.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0639A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00639A"/>
                </a:solidFill>
                <a:latin typeface="Twinkl" pitchFamily="2" charset="0"/>
              </a:rPr>
              <a:t>Only 2.5% of the world’s water is freshwater.</a:t>
            </a:r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368300"/>
            <a:ext cx="2786063" cy="599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306</Words>
  <Application>Microsoft Office PowerPoint</Application>
  <PresentationFormat>On-screen Show 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 Light</vt:lpstr>
      <vt:lpstr>Twinkl</vt:lpstr>
      <vt:lpstr>Calibri</vt:lpstr>
      <vt:lpstr>Twinkl SemiBold</vt:lpstr>
      <vt:lpstr>Office Theme</vt:lpstr>
      <vt:lpstr>PowerPoint Presentation</vt:lpstr>
      <vt:lpstr>What is the water cycle?</vt:lpstr>
      <vt:lpstr>How does the water move in a cycle?</vt:lpstr>
      <vt:lpstr>Evaporation</vt:lpstr>
      <vt:lpstr>Condensation</vt:lpstr>
      <vt:lpstr>Precipitation</vt:lpstr>
      <vt:lpstr>Accumulation</vt:lpstr>
      <vt:lpstr>The Water Cycle</vt:lpstr>
      <vt:lpstr>Fun facts!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Sarah MacNish</cp:lastModifiedBy>
  <cp:revision>3</cp:revision>
  <dcterms:created xsi:type="dcterms:W3CDTF">2017-01-02T12:02:32Z</dcterms:created>
  <dcterms:modified xsi:type="dcterms:W3CDTF">2021-01-29T12:37:12Z</dcterms:modified>
</cp:coreProperties>
</file>