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91" r:id="rId6"/>
    <p:sldId id="293" r:id="rId7"/>
    <p:sldId id="294" r:id="rId8"/>
    <p:sldId id="295" r:id="rId9"/>
    <p:sldId id="29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59" autoAdjust="0"/>
    <p:restoredTop sz="94660"/>
  </p:normalViewPr>
  <p:slideViewPr>
    <p:cSldViewPr>
      <p:cViewPr varScale="1">
        <p:scale>
          <a:sx n="68" d="100"/>
          <a:sy n="68" d="100"/>
        </p:scale>
        <p:origin x="-6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Maths Gym</a:t>
            </a:r>
            <a:endParaRPr kumimoji="0" lang="en-US" sz="1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6" name="Subtitle 5"/>
          <p:cNvSpPr txBox="1">
            <a:spLocks/>
          </p:cNvSpPr>
          <p:nvPr/>
        </p:nvSpPr>
        <p:spPr>
          <a:xfrm>
            <a:off x="1447800" y="59817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Week 1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4" name="AutoShape 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6" name="AutoShape 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8" name="AutoShape 1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0" name="AutoShape 12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2" name="AutoShape 1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4" name="AutoShape 1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6" name="AutoShape 1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8" name="AutoShape 2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/>
          <p:cNvSpPr/>
          <p:nvPr/>
        </p:nvSpPr>
        <p:spPr>
          <a:xfrm rot="20135422">
            <a:off x="124705" y="551598"/>
            <a:ext cx="3076031" cy="1323439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Activity 1 </a:t>
            </a:r>
            <a:endParaRPr lang="en-US" sz="40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209529" y="457200"/>
            <a:ext cx="55633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NTPreCursivefk" pitchFamily="66" charset="0"/>
              </a:rPr>
              <a:t>What time is it?</a:t>
            </a:r>
          </a:p>
          <a:p>
            <a:pPr algn="ctr"/>
            <a:r>
              <a:rPr lang="en-GB" sz="4000" dirty="0" smtClean="0">
                <a:latin typeface="NTPreCursivefk" pitchFamily="66" charset="0"/>
              </a:rPr>
              <a:t>Can we make different o’clock times?</a:t>
            </a:r>
          </a:p>
          <a:p>
            <a:pPr algn="ctr"/>
            <a:endParaRPr lang="en-GB" sz="4000" dirty="0">
              <a:latin typeface="NTPreCursivefk" pitchFamily="66" charset="0"/>
            </a:endParaRPr>
          </a:p>
          <a:p>
            <a:pPr algn="ctr"/>
            <a:endParaRPr lang="en-GB" sz="4000" dirty="0" smtClean="0">
              <a:latin typeface="NTPreCursivefk" pitchFamily="66" charset="0"/>
            </a:endParaRPr>
          </a:p>
          <a:p>
            <a:pPr algn="ctr"/>
            <a:endParaRPr lang="en-GB" sz="4000" dirty="0">
              <a:latin typeface="NTPreCursivefk" pitchFamily="66" charset="0"/>
            </a:endParaRPr>
          </a:p>
          <a:p>
            <a:pPr algn="ctr"/>
            <a:r>
              <a:rPr lang="en-GB" sz="4000" dirty="0">
                <a:latin typeface="NTPreCursivefk" pitchFamily="66" charset="0"/>
              </a:rPr>
              <a:t>https://www.topmarks.co.uk/time/teaching-clock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975" y="2730758"/>
            <a:ext cx="295295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4" name="AutoShape 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6" name="AutoShape 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8" name="AutoShape 1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0" name="AutoShape 12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2" name="AutoShape 1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4" name="AutoShape 1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6" name="AutoShape 1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8" name="AutoShape 2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67400" y="19812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 smtClean="0">
              <a:solidFill>
                <a:schemeClr val="bg1"/>
              </a:solidFill>
              <a:latin typeface="NTPreCursivefk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791200" y="1905000"/>
            <a:ext cx="3124200" cy="41148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Words to help</a:t>
            </a: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</a:rPr>
              <a:t>o’clock</a:t>
            </a:r>
          </a:p>
          <a:p>
            <a:pPr algn="ctr"/>
            <a:endParaRPr lang="en-GB" sz="4800" dirty="0" smtClean="0">
              <a:solidFill>
                <a:schemeClr val="tx1"/>
              </a:solidFill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</a:rPr>
              <a:t>half past </a:t>
            </a:r>
          </a:p>
        </p:txBody>
      </p:sp>
      <p:sp>
        <p:nvSpPr>
          <p:cNvPr id="21" name="Title 122"/>
          <p:cNvSpPr txBox="1">
            <a:spLocks/>
          </p:cNvSpPr>
          <p:nvPr/>
        </p:nvSpPr>
        <p:spPr>
          <a:xfrm>
            <a:off x="4800600" y="304800"/>
            <a:ext cx="3886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What time is it?</a:t>
            </a:r>
            <a:endParaRPr kumimoji="0" lang="en-GB" sz="5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9778" y="1037161"/>
            <a:ext cx="55633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NTPreCursivefk" pitchFamily="66" charset="0"/>
              </a:rPr>
              <a:t>Use your mini clock. 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Can you show me..</a:t>
            </a:r>
          </a:p>
          <a:p>
            <a:pPr algn="ctr"/>
            <a:endParaRPr lang="en-GB" sz="4000" b="1" dirty="0">
              <a:latin typeface="NTPreCursivefk" pitchFamily="66" charset="0"/>
            </a:endParaRP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1 o’clock?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4 o’clock?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6 o’clock?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11 o’clock?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Half past 2?</a:t>
            </a:r>
          </a:p>
          <a:p>
            <a:pPr algn="ctr"/>
            <a:r>
              <a:rPr lang="en-GB" sz="4000" b="1" dirty="0" smtClean="0">
                <a:latin typeface="NTPreCursivefk" pitchFamily="66" charset="0"/>
              </a:rPr>
              <a:t>Half past 3?</a:t>
            </a:r>
          </a:p>
        </p:txBody>
      </p:sp>
      <p:sp>
        <p:nvSpPr>
          <p:cNvPr id="36" name="Rectangle 35"/>
          <p:cNvSpPr/>
          <p:nvPr/>
        </p:nvSpPr>
        <p:spPr>
          <a:xfrm rot="10608862" flipV="1">
            <a:off x="320884" y="220276"/>
            <a:ext cx="4639280" cy="70788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Activity </a:t>
            </a:r>
            <a:r>
              <a:rPr lang="en-US" sz="40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2</a:t>
            </a:r>
            <a:endParaRPr lang="en-US" sz="40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381000" y="762000"/>
            <a:ext cx="4876800" cy="60960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72" name="AutoShape 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4" name="AutoShape 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6" name="AutoShape 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78" name="AutoShape 1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0" name="AutoShape 12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2" name="AutoShape 14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4" name="AutoShape 16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6" name="AutoShape 18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88" name="AutoShape 20" descr="Image result for giraff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67400" y="19812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 smtClean="0">
              <a:solidFill>
                <a:schemeClr val="bg1"/>
              </a:solidFill>
              <a:latin typeface="NTPreCursivefk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791200" y="1905000"/>
            <a:ext cx="3124200" cy="41148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 smtClean="0">
                <a:solidFill>
                  <a:schemeClr val="tx1"/>
                </a:solidFill>
              </a:rPr>
              <a:t>Words to help</a:t>
            </a: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endParaRPr lang="en-GB" b="1" u="sng" dirty="0" smtClean="0">
              <a:solidFill>
                <a:schemeClr val="tx1"/>
              </a:solidFill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</a:rPr>
              <a:t>o’clock</a:t>
            </a:r>
          </a:p>
          <a:p>
            <a:pPr algn="ctr"/>
            <a:endParaRPr lang="en-GB" sz="4800" dirty="0" smtClean="0">
              <a:solidFill>
                <a:schemeClr val="tx1"/>
              </a:solidFill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</a:rPr>
              <a:t>half past </a:t>
            </a:r>
          </a:p>
        </p:txBody>
      </p:sp>
      <p:sp>
        <p:nvSpPr>
          <p:cNvPr id="21" name="Title 122"/>
          <p:cNvSpPr txBox="1">
            <a:spLocks/>
          </p:cNvSpPr>
          <p:nvPr/>
        </p:nvSpPr>
        <p:spPr>
          <a:xfrm>
            <a:off x="5257800" y="304800"/>
            <a:ext cx="3886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What time is it?</a:t>
            </a:r>
            <a:endParaRPr kumimoji="0" lang="en-GB" sz="55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3400" y="22098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2667000" y="22098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600200" y="22098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33400" y="40386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733800" y="22098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1600200" y="40386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810000" y="40386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743200" y="40386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524000" y="5943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533400" y="59436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733800" y="5943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2667000" y="5943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</a:t>
            </a:r>
            <a:endParaRPr lang="en-GB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436" y="1066800"/>
            <a:ext cx="4494963" cy="5603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/>
          <p:cNvSpPr/>
          <p:nvPr/>
        </p:nvSpPr>
        <p:spPr>
          <a:xfrm rot="10608862" flipV="1">
            <a:off x="320884" y="220276"/>
            <a:ext cx="4639280" cy="70788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Activity </a:t>
            </a:r>
            <a:r>
              <a:rPr lang="en-US" sz="4000" b="1" dirty="0">
                <a:ln/>
                <a:solidFill>
                  <a:srgbClr val="0070C0"/>
                </a:solidFill>
                <a:latin typeface="Snap ITC" pitchFamily="82" charset="0"/>
              </a:rPr>
              <a:t>3</a:t>
            </a:r>
            <a:endParaRPr lang="en-US" sz="40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Image result for half past cl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3962400"/>
            <a:ext cx="2543175" cy="2543175"/>
          </a:xfrm>
          <a:prstGeom prst="rect">
            <a:avLst/>
          </a:prstGeom>
          <a:noFill/>
        </p:spPr>
      </p:pic>
      <p:pic>
        <p:nvPicPr>
          <p:cNvPr id="5" name="Picture 10" descr="Image result for half past clo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114800"/>
            <a:ext cx="2043496" cy="2103438"/>
          </a:xfrm>
          <a:prstGeom prst="rect">
            <a:avLst/>
          </a:prstGeom>
          <a:noFill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What is the time Mr Wolf?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pic>
        <p:nvPicPr>
          <p:cNvPr id="7" name="Picture 2" descr="Image result for half past cloc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339" y="1477962"/>
            <a:ext cx="2438061" cy="2443491"/>
          </a:xfrm>
          <a:prstGeom prst="rect">
            <a:avLst/>
          </a:prstGeom>
          <a:noFill/>
        </p:spPr>
      </p:pic>
      <p:pic>
        <p:nvPicPr>
          <p:cNvPr id="8" name="Picture 7" descr="Image result for half past cloc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1020762"/>
            <a:ext cx="2895600" cy="250398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 rot="10608862" flipV="1">
            <a:off x="320884" y="220276"/>
            <a:ext cx="4639280" cy="70788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Activity </a:t>
            </a:r>
            <a:r>
              <a:rPr lang="en-US" sz="4000" b="1" dirty="0">
                <a:ln/>
                <a:solidFill>
                  <a:srgbClr val="0070C0"/>
                </a:solidFill>
                <a:latin typeface="Snap ITC" pitchFamily="82" charset="0"/>
              </a:rPr>
              <a:t>4</a:t>
            </a:r>
            <a:endParaRPr lang="en-US" sz="40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371600" y="304800"/>
            <a:ext cx="569200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Telling the Time</a:t>
            </a:r>
            <a:endParaRPr kumimoji="0" lang="en-GB" sz="48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pic>
        <p:nvPicPr>
          <p:cNvPr id="5" name="Picture 4" descr="Image result for clock tim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0"/>
            <a:ext cx="7848600" cy="4724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 rot="10608862" flipV="1">
            <a:off x="320884" y="220276"/>
            <a:ext cx="4639280" cy="70788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Activity </a:t>
            </a:r>
            <a:r>
              <a:rPr lang="en-US" sz="4000" b="1" dirty="0">
                <a:ln/>
                <a:solidFill>
                  <a:srgbClr val="0070C0"/>
                </a:solidFill>
                <a:latin typeface="Snap ITC" pitchFamily="82" charset="0"/>
              </a:rPr>
              <a:t>5</a:t>
            </a:r>
            <a:endParaRPr lang="en-US" sz="40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94693DE1E87409942E68A5656D6FC" ma:contentTypeVersion="9" ma:contentTypeDescription="Create a new document." ma:contentTypeScope="" ma:versionID="c89267040350fd6a7b6efb8c2e12c0e7">
  <xsd:schema xmlns:xsd="http://www.w3.org/2001/XMLSchema" xmlns:xs="http://www.w3.org/2001/XMLSchema" xmlns:p="http://schemas.microsoft.com/office/2006/metadata/properties" xmlns:ns2="0f9feb99-2df3-4b19-b752-0f466093ba5b" xmlns:ns3="1e18fa9f-8424-499d-89b4-29bb1372c790" targetNamespace="http://schemas.microsoft.com/office/2006/metadata/properties" ma:root="true" ma:fieldsID="134a49167f2815963c50dc7cbb8472d4" ns2:_="" ns3:_="">
    <xsd:import namespace="0f9feb99-2df3-4b19-b752-0f466093ba5b"/>
    <xsd:import namespace="1e18fa9f-8424-499d-89b4-29bb1372c7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feb99-2df3-4b19-b752-0f466093ba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18fa9f-8424-499d-89b4-29bb1372c79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7BC680A-0A29-49E6-8259-1BEE8C8738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9feb99-2df3-4b19-b752-0f466093ba5b"/>
    <ds:schemaRef ds:uri="1e18fa9f-8424-499d-89b4-29bb1372c7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04F64A-7F44-4FBB-8E3E-974426DC2C03}">
  <ds:schemaRefs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1db3778a-6a24-4db4-a392-ec848339ab76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25473</TotalTime>
  <Words>103</Words>
  <Application>Microsoft Office PowerPoint</Application>
  <PresentationFormat>On-screen Show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Staff</cp:lastModifiedBy>
  <cp:revision>78</cp:revision>
  <dcterms:created xsi:type="dcterms:W3CDTF">2016-09-10T19:27:55Z</dcterms:created>
  <dcterms:modified xsi:type="dcterms:W3CDTF">2020-06-10T13:35:10Z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0x0101009EF94693DE1E87409942E68A5656D6FC</vt:lpwstr>
  </property>
</Properties>
</file>