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73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18856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06970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80312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39224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04187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11889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13037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69445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3133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1794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54678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F82EF22D-F279-4347-96A1-08ACAA8CCFCE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7E1FEFF-4668-4C0F-8AD8-18130091A5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05424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://www.colldigital.co.uk/photos/543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www.colldigital.co.uk/photos/507.jpg" TargetMode="Externa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www.sturgeon.dircon.co.uk/Collpics/Largepics/collb026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www.colldigital.co.uk/photos/482.jpg" TargetMode="Externa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10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Islands</a:t>
            </a:r>
            <a:endParaRPr lang="en-GB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447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Learning Intention: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" y="2011680"/>
            <a:ext cx="11068876" cy="4260331"/>
          </a:xfrm>
        </p:spPr>
        <p:txBody>
          <a:bodyPr>
            <a:norm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We are learning to identify the human and physical features of an Island.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Success Criteria:</a:t>
            </a:r>
          </a:p>
          <a:p>
            <a:r>
              <a:rPr lang="en-GB" sz="3000" dirty="0" smtClean="0">
                <a:latin typeface="Comic Sans MS" panose="030F0702030302020204" pitchFamily="66" charset="0"/>
              </a:rPr>
              <a:t>I can explain the difference between a human and physical feature</a:t>
            </a:r>
          </a:p>
          <a:p>
            <a:r>
              <a:rPr lang="en-GB" sz="3000" dirty="0" smtClean="0">
                <a:latin typeface="Comic Sans MS" panose="030F0702030302020204" pitchFamily="66" charset="0"/>
              </a:rPr>
              <a:t>I can sort the features and place them under the correct heading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69948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13" y="2508637"/>
            <a:ext cx="10772775" cy="1658198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smtClean="0">
                <a:latin typeface="Comic Sans MS" panose="030F0702030302020204" pitchFamily="66" charset="0"/>
              </a:rPr>
              <a:t>What is a human feature?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887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Human feature: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274" y="2410925"/>
            <a:ext cx="10753725" cy="3766185"/>
          </a:xfrm>
        </p:spPr>
        <p:txBody>
          <a:bodyPr>
            <a:normAutofit/>
          </a:bodyPr>
          <a:lstStyle/>
          <a:p>
            <a:r>
              <a:rPr lang="en-GB" sz="5000" dirty="0">
                <a:solidFill>
                  <a:srgbClr val="FF0000"/>
                </a:solidFill>
                <a:latin typeface="Comic Sans MS" panose="030F0702030302020204" pitchFamily="66" charset="0"/>
              </a:rPr>
              <a:t>A </a:t>
            </a:r>
            <a:r>
              <a:rPr lang="en-GB" sz="5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human feature</a:t>
            </a:r>
            <a:r>
              <a:rPr lang="en-GB" sz="5000" dirty="0">
                <a:solidFill>
                  <a:srgbClr val="FF0000"/>
                </a:solidFill>
                <a:latin typeface="Comic Sans MS" panose="030F0702030302020204" pitchFamily="66" charset="0"/>
              </a:rPr>
              <a:t> is something man - made or it was made by a </a:t>
            </a:r>
            <a:r>
              <a:rPr lang="en-GB" sz="5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human</a:t>
            </a:r>
            <a:r>
              <a:rPr lang="en-GB" sz="5000" dirty="0">
                <a:solidFill>
                  <a:srgbClr val="FF0000"/>
                </a:solidFill>
                <a:latin typeface="Comic Sans MS" panose="030F0702030302020204" pitchFamily="66" charset="0"/>
              </a:rPr>
              <a:t> </a:t>
            </a:r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being e.g. </a:t>
            </a:r>
            <a:r>
              <a:rPr lang="en-GB" sz="5000" dirty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uildings</a:t>
            </a:r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95516" y="4383194"/>
            <a:ext cx="2777544" cy="233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1531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What is a physical feature?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physical feature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is something which is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natural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– it happens naturally 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E.g. land, water within a land, soil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13690" y="4148806"/>
            <a:ext cx="3644722" cy="244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81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99" y="440458"/>
            <a:ext cx="10753725" cy="3766185"/>
          </a:xfrm>
        </p:spPr>
        <p:txBody>
          <a:bodyPr>
            <a:noAutofit/>
          </a:bodyPr>
          <a:lstStyle/>
          <a:p>
            <a:r>
              <a:rPr lang="en-GB" sz="50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What kind of feature would a bridge be? </a:t>
            </a:r>
          </a:p>
          <a:p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Human </a:t>
            </a:r>
          </a:p>
          <a:p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</a:p>
          <a:p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Physical </a:t>
            </a:r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0034" y="2776551"/>
            <a:ext cx="6750676" cy="337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5435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394" y="85536"/>
            <a:ext cx="10772775" cy="1658198"/>
          </a:xfrm>
        </p:spPr>
        <p:txBody>
          <a:bodyPr/>
          <a:lstStyle/>
          <a:p>
            <a:r>
              <a:rPr lang="en-GB" dirty="0" smtClean="0"/>
              <a:t>Can you sort the following?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624" y="1536736"/>
            <a:ext cx="10753725" cy="554099"/>
          </a:xfrm>
        </p:spPr>
        <p:txBody>
          <a:bodyPr/>
          <a:lstStyle/>
          <a:p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Which is human feature and which is physical feature?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Click to go back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624" y="2527687"/>
            <a:ext cx="4281488" cy="285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55343" y="5800299"/>
            <a:ext cx="103518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Village house                                                       The beach </a:t>
            </a:r>
            <a:endParaRPr lang="en-GB" sz="2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7" name="Picture 3" descr="Click to go back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9980" y="2527687"/>
            <a:ext cx="4129088" cy="275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92847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606" y="171987"/>
            <a:ext cx="10772775" cy="165819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Which is human feature and which is physical feature? </a:t>
            </a:r>
            <a:b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826" y="5841242"/>
            <a:ext cx="10753725" cy="712995"/>
          </a:xfrm>
        </p:spPr>
        <p:txBody>
          <a:bodyPr>
            <a:noAutofit/>
          </a:bodyPr>
          <a:lstStyle/>
          <a:p>
            <a:r>
              <a:rPr lang="en-GB" sz="3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The bay                        The </a:t>
            </a:r>
            <a:r>
              <a:rPr lang="en-GB" sz="3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farmhouse</a:t>
            </a:r>
          </a:p>
        </p:txBody>
      </p:sp>
      <p:pic>
        <p:nvPicPr>
          <p:cNvPr id="2050" name="Picture 2" descr="http://www.sturgeon.dircon.co.uk/Collpics/Largepics/collb026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636" b="6209"/>
          <a:stretch>
            <a:fillRect/>
          </a:stretch>
        </p:blipFill>
        <p:spPr bwMode="auto">
          <a:xfrm>
            <a:off x="6619299" y="1970041"/>
            <a:ext cx="4585513" cy="305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lick to go back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7227" y="1970041"/>
            <a:ext cx="4750231" cy="305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24923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246315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Which is human feature and which is physical feature?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7224" y="2320009"/>
            <a:ext cx="4631397" cy="308198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348" y="2320009"/>
            <a:ext cx="4749651" cy="30819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7223" y="5964702"/>
            <a:ext cx="107727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         </a:t>
            </a:r>
            <a:r>
              <a:rPr lang="en-GB" sz="25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Cliff                                    Road                                              </a:t>
            </a:r>
            <a:endParaRPr lang="en-GB" sz="25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7015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What about these?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Post office?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Hills 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Loch?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Holiday house?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7781131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78</TotalTime>
  <Words>155</Words>
  <Application>Microsoft Office PowerPoint</Application>
  <PresentationFormat>Custom</PresentationFormat>
  <Paragraphs>35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Metropolitan</vt:lpstr>
      <vt:lpstr>Islands</vt:lpstr>
      <vt:lpstr>Learning Intention:</vt:lpstr>
      <vt:lpstr>What is a human feature?</vt:lpstr>
      <vt:lpstr>Human feature:</vt:lpstr>
      <vt:lpstr>What is a physical feature?</vt:lpstr>
      <vt:lpstr>Slide 6</vt:lpstr>
      <vt:lpstr>Can you sort the following? </vt:lpstr>
      <vt:lpstr>Which is human feature and which is physical feature?  </vt:lpstr>
      <vt:lpstr>Which is human feature and which is physical feature?</vt:lpstr>
      <vt:lpstr>What about these?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Islands</dc:title>
  <dc:creator>Smirah Ahmed</dc:creator>
  <cp:lastModifiedBy>Lynn</cp:lastModifiedBy>
  <cp:revision>7</cp:revision>
  <dcterms:created xsi:type="dcterms:W3CDTF">2016-01-20T20:03:38Z</dcterms:created>
  <dcterms:modified xsi:type="dcterms:W3CDTF">2017-07-04T13:13:10Z</dcterms:modified>
</cp:coreProperties>
</file>