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 id="2147483662" r:id="rId5"/>
    <p:sldMasterId id="2147483676" r:id="rId6"/>
  </p:sldMasterIdLst>
  <p:notesMasterIdLst>
    <p:notesMasterId r:id="rId18"/>
  </p:notesMasterIdLst>
  <p:sldIdLst>
    <p:sldId id="256" r:id="rId7"/>
    <p:sldId id="257" r:id="rId8"/>
    <p:sldId id="258" r:id="rId9"/>
    <p:sldId id="259" r:id="rId10"/>
    <p:sldId id="260" r:id="rId11"/>
    <p:sldId id="261" r:id="rId12"/>
    <p:sldId id="262" r:id="rId13"/>
    <p:sldId id="263" r:id="rId14"/>
    <p:sldId id="264" r:id="rId15"/>
    <p:sldId id="265" r:id="rId16"/>
    <p:sldId id="266" r:id="rId17"/>
  </p:sldIdLst>
  <p:sldSz cx="12192000" cy="6858000"/>
  <p:notesSz cx="6858000" cy="9144000"/>
  <p:embeddedFontLst>
    <p:embeddedFont>
      <p:font typeface="Montserrat" panose="020B0604020202020204" charset="0"/>
      <p:regular r:id="rId19"/>
      <p:bold r:id="rId20"/>
      <p:italic r:id="rId21"/>
      <p:boldItalic r:id="rId22"/>
    </p:embeddedFont>
    <p:embeddedFont>
      <p:font typeface="Montserrat SemiBold" panose="020B0604020202020204" charset="0"/>
      <p:regular r:id="rId23"/>
      <p:bold r:id="rId24"/>
      <p:italic r:id="rId25"/>
      <p:boldItalic r:id="rId26"/>
    </p:embeddedFont>
    <p:embeddedFont>
      <p:font typeface="Calibri" panose="020F0502020204030204" pitchFamily="34" charset="0"/>
      <p:regular r:id="rId27"/>
      <p:bold r:id="rId28"/>
      <p:italic r:id="rId29"/>
      <p:boldItalic r:id="rId30"/>
    </p:embeddedFont>
    <p:embeddedFont>
      <p:font typeface="Montserrat Medium" panose="020B0604020202020204" charset="0"/>
      <p:regular r:id="rId31"/>
      <p:bold r:id="rId32"/>
      <p:italic r:id="rId33"/>
      <p:boldItalic r:id="rId34"/>
    </p:embeddedFont>
    <p:embeddedFont>
      <p:font typeface="NTPreCursivefk" panose="03000400000000000000" pitchFamily="66" charset="0"/>
      <p:regular r:id="rId3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6" roundtripDataSignature="AMtx7mhG/lWd2ItpHNGTk9EZ0Nz1JIwAy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84" y="192"/>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notesMaster" Target="notesMasters/notesMaster1.xml"/><Relationship Id="rId26" Type="http://schemas.openxmlformats.org/officeDocument/2006/relationships/font" Target="fonts/font8.fntdata"/><Relationship Id="rId39" Type="http://schemas.openxmlformats.org/officeDocument/2006/relationships/theme" Target="theme/theme1.xml"/><Relationship Id="rId21" Type="http://schemas.openxmlformats.org/officeDocument/2006/relationships/font" Target="fonts/font3.fntdata"/><Relationship Id="rId34" Type="http://schemas.openxmlformats.org/officeDocument/2006/relationships/font" Target="fonts/font16.fntdata"/><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font" Target="fonts/font7.fntdata"/><Relationship Id="rId33" Type="http://schemas.openxmlformats.org/officeDocument/2006/relationships/font" Target="fonts/font15.fntdata"/><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font" Target="fonts/font6.fntdata"/><Relationship Id="rId32" Type="http://schemas.openxmlformats.org/officeDocument/2006/relationships/font" Target="fonts/font14.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font" Target="fonts/font5.fntdata"/><Relationship Id="rId28" Type="http://schemas.openxmlformats.org/officeDocument/2006/relationships/font" Target="fonts/font10.fntdata"/><Relationship Id="rId36" Type="http://customschemas.google.com/relationships/presentationmetadata" Target="metadata"/><Relationship Id="rId10" Type="http://schemas.openxmlformats.org/officeDocument/2006/relationships/slide" Target="slides/slide4.xml"/><Relationship Id="rId19" Type="http://schemas.openxmlformats.org/officeDocument/2006/relationships/font" Target="fonts/font1.fntdata"/><Relationship Id="rId31" Type="http://schemas.openxmlformats.org/officeDocument/2006/relationships/font" Target="fonts/font13.fntdata"/><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35" Type="http://schemas.openxmlformats.org/officeDocument/2006/relationships/font" Target="fonts/font17.fntdata"/><Relationship Id="rId8" Type="http://schemas.openxmlformats.org/officeDocument/2006/relationships/slide" Target="slides/slide2.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pPr marL="0" marR="0" lvl="0" indent="0" algn="r" rtl="0">
                <a:lnSpc>
                  <a:spcPct val="100000"/>
                </a:lnSpc>
                <a:spcBef>
                  <a:spcPts val="0"/>
                </a:spcBef>
                <a:spcAft>
                  <a:spcPts val="0"/>
                </a:spcAft>
                <a:buClr>
                  <a:srgbClr val="000000"/>
                </a:buClr>
                <a:buSzPts val="1200"/>
                <a:buFont typeface="Arial"/>
                <a:buNone/>
              </a:p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34130219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2" name="Google Shape;21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en-GB"/>
              <a:t>We are starting a new unit today, all about shapes! </a:t>
            </a:r>
            <a:endParaRPr/>
          </a:p>
        </p:txBody>
      </p:sp>
    </p:spTree>
    <p:extLst>
      <p:ext uri="{BB962C8B-B14F-4D97-AF65-F5344CB8AC3E}">
        <p14:creationId xmlns:p14="http://schemas.microsoft.com/office/powerpoint/2010/main" val="6018813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9" name="Google Shape;219;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en-GB"/>
              <a:t>Let’s check what we’re going to do today… </a:t>
            </a:r>
            <a:endParaRPr/>
          </a:p>
        </p:txBody>
      </p:sp>
    </p:spTree>
    <p:extLst>
      <p:ext uri="{BB962C8B-B14F-4D97-AF65-F5344CB8AC3E}">
        <p14:creationId xmlns:p14="http://schemas.microsoft.com/office/powerpoint/2010/main" val="12849438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8bc2a42329_0_1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0" name="Google Shape;230;g8bc2a42329_0_1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200"/>
              <a:buFont typeface="Calibri"/>
              <a:buNone/>
            </a:pPr>
            <a:endParaRPr/>
          </a:p>
          <a:p>
            <a:pPr marL="0" lvl="0" indent="0" algn="l" rtl="0">
              <a:spcBef>
                <a:spcPts val="0"/>
              </a:spcBef>
              <a:spcAft>
                <a:spcPts val="0"/>
              </a:spcAft>
              <a:buClr>
                <a:schemeClr val="dk1"/>
              </a:buClr>
              <a:buSzPts val="1200"/>
              <a:buFont typeface="Calibri"/>
              <a:buNone/>
            </a:pPr>
            <a:endParaRPr/>
          </a:p>
        </p:txBody>
      </p:sp>
    </p:spTree>
    <p:extLst>
      <p:ext uri="{BB962C8B-B14F-4D97-AF65-F5344CB8AC3E}">
        <p14:creationId xmlns:p14="http://schemas.microsoft.com/office/powerpoint/2010/main" val="19097349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4" name="Google Shape;244;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en-GB" dirty="0"/>
              <a:t>These are the words you’ll need for the lesson today and future lessons </a:t>
            </a:r>
            <a:endParaRPr/>
          </a:p>
        </p:txBody>
      </p:sp>
    </p:spTree>
    <p:extLst>
      <p:ext uri="{BB962C8B-B14F-4D97-AF65-F5344CB8AC3E}">
        <p14:creationId xmlns:p14="http://schemas.microsoft.com/office/powerpoint/2010/main" val="24367590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g8bbe778be0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1" name="Google Shape;261;g8bbe778be0_0_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en-GB" dirty="0"/>
              <a:t>Look at our big picture! Those treats are making me so hungry! Can you spot any shapes? TTYP what can you see? Point various shapes out and ask </a:t>
            </a:r>
            <a:r>
              <a:rPr lang="en-GB" dirty="0" err="1"/>
              <a:t>chn</a:t>
            </a:r>
            <a:r>
              <a:rPr lang="en-GB" dirty="0"/>
              <a:t> to point. How many circles can you see in the roof? Pause the video and tell you talk partner all of the different shapes that you can see. </a:t>
            </a:r>
            <a:endParaRPr/>
          </a:p>
          <a:p>
            <a:pPr marL="0" lvl="0" indent="0" algn="l" rtl="0">
              <a:lnSpc>
                <a:spcPct val="100000"/>
              </a:lnSpc>
              <a:spcBef>
                <a:spcPts val="0"/>
              </a:spcBef>
              <a:spcAft>
                <a:spcPts val="0"/>
              </a:spcAft>
              <a:buClr>
                <a:schemeClr val="dk1"/>
              </a:buClr>
              <a:buSzPts val="1200"/>
              <a:buFont typeface="Calibri"/>
              <a:buNone/>
            </a:pPr>
            <a:endParaRPr/>
          </a:p>
        </p:txBody>
      </p:sp>
    </p:spTree>
    <p:extLst>
      <p:ext uri="{BB962C8B-B14F-4D97-AF65-F5344CB8AC3E}">
        <p14:creationId xmlns:p14="http://schemas.microsoft.com/office/powerpoint/2010/main" val="29064615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g8b3cec965b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8" name="Google Shape;268;g8b3cec965b_0_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en-GB" dirty="0"/>
              <a:t>What do you notice?</a:t>
            </a:r>
            <a:endParaRPr/>
          </a:p>
          <a:p>
            <a:pPr marL="0" lvl="0" indent="0" algn="l" rtl="0">
              <a:lnSpc>
                <a:spcPct val="100000"/>
              </a:lnSpc>
              <a:spcBef>
                <a:spcPts val="0"/>
              </a:spcBef>
              <a:spcAft>
                <a:spcPts val="0"/>
              </a:spcAft>
              <a:buClr>
                <a:schemeClr val="dk1"/>
              </a:buClr>
              <a:buSzPts val="1200"/>
              <a:buFont typeface="Calibri"/>
              <a:buNone/>
            </a:pPr>
            <a:r>
              <a:rPr lang="en-GB" dirty="0"/>
              <a:t>4 straight sides, 4 vertices or corners, 2 sides longer than the other 2.</a:t>
            </a:r>
            <a:endParaRPr/>
          </a:p>
          <a:p>
            <a:pPr marL="0" lvl="0" indent="0" algn="l" rtl="0">
              <a:lnSpc>
                <a:spcPct val="100000"/>
              </a:lnSpc>
              <a:spcBef>
                <a:spcPts val="0"/>
              </a:spcBef>
              <a:spcAft>
                <a:spcPts val="0"/>
              </a:spcAft>
              <a:buClr>
                <a:schemeClr val="dk1"/>
              </a:buClr>
              <a:buSzPts val="1200"/>
              <a:buFont typeface="Calibri"/>
              <a:buNone/>
            </a:pPr>
            <a:r>
              <a:rPr lang="en-GB" dirty="0"/>
              <a:t>Rectangle, or oblong</a:t>
            </a:r>
            <a:endParaRPr/>
          </a:p>
        </p:txBody>
      </p:sp>
    </p:spTree>
    <p:extLst>
      <p:ext uri="{BB962C8B-B14F-4D97-AF65-F5344CB8AC3E}">
        <p14:creationId xmlns:p14="http://schemas.microsoft.com/office/powerpoint/2010/main" val="42194231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g8bc2a42329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2" name="Google Shape;282;g8bc2a42329_0_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en-GB" dirty="0"/>
              <a:t>What do you notice?</a:t>
            </a:r>
            <a:endParaRPr/>
          </a:p>
          <a:p>
            <a:pPr marL="0" lvl="0" indent="0" algn="l" rtl="0">
              <a:lnSpc>
                <a:spcPct val="100000"/>
              </a:lnSpc>
              <a:spcBef>
                <a:spcPts val="0"/>
              </a:spcBef>
              <a:spcAft>
                <a:spcPts val="0"/>
              </a:spcAft>
              <a:buClr>
                <a:schemeClr val="dk1"/>
              </a:buClr>
              <a:buSzPts val="1200"/>
              <a:buFont typeface="Calibri"/>
              <a:buNone/>
            </a:pPr>
            <a:r>
              <a:rPr lang="en-GB" dirty="0"/>
              <a:t>4 straight sides, 4 vertices or corners. A square is a special type of rectangle which has all sides of equal length. Can you see that they are all the same shape, all a square but different sizes and in different positions. </a:t>
            </a:r>
            <a:endParaRPr/>
          </a:p>
        </p:txBody>
      </p:sp>
    </p:spTree>
    <p:extLst>
      <p:ext uri="{BB962C8B-B14F-4D97-AF65-F5344CB8AC3E}">
        <p14:creationId xmlns:p14="http://schemas.microsoft.com/office/powerpoint/2010/main" val="37503583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g8bc2a42329_0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7" name="Google Shape;297;g8bc2a42329_0_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en-GB"/>
              <a:t>What do you notice? 3 straight sides and 3 vertices </a:t>
            </a:r>
            <a:endParaRPr/>
          </a:p>
          <a:p>
            <a:pPr marL="0" lvl="0" indent="0" algn="l" rtl="0">
              <a:lnSpc>
                <a:spcPct val="100000"/>
              </a:lnSpc>
              <a:spcBef>
                <a:spcPts val="0"/>
              </a:spcBef>
              <a:spcAft>
                <a:spcPts val="0"/>
              </a:spcAft>
              <a:buClr>
                <a:schemeClr val="dk1"/>
              </a:buClr>
              <a:buSzPts val="1200"/>
              <a:buFont typeface="Calibri"/>
              <a:buNone/>
            </a:pPr>
            <a:r>
              <a:rPr lang="en-GB"/>
              <a:t>Can you see that they are all the same shape, all a triangle but different sizes and in different positions. </a:t>
            </a:r>
            <a:endParaRPr/>
          </a:p>
        </p:txBody>
      </p:sp>
    </p:spTree>
    <p:extLst>
      <p:ext uri="{BB962C8B-B14F-4D97-AF65-F5344CB8AC3E}">
        <p14:creationId xmlns:p14="http://schemas.microsoft.com/office/powerpoint/2010/main" val="8703484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g8b3cec965b_0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1" name="Google Shape;311;g8b3cec965b_0_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en-GB"/>
              <a:t>Have fun cutting out the shapes and creating different picture with them.  You could create people, houses, maybe even animals! Use the shapes provided or draw your own. Make sure you name the shapes that you are drawing and cutting out. </a:t>
            </a:r>
            <a:endParaRPr/>
          </a:p>
          <a:p>
            <a:pPr marL="0" lvl="0" indent="0" algn="l" rtl="0">
              <a:lnSpc>
                <a:spcPct val="100000"/>
              </a:lnSpc>
              <a:spcBef>
                <a:spcPts val="0"/>
              </a:spcBef>
              <a:spcAft>
                <a:spcPts val="0"/>
              </a:spcAft>
              <a:buClr>
                <a:schemeClr val="dk1"/>
              </a:buClr>
              <a:buSzPts val="1200"/>
              <a:buFont typeface="Calibri"/>
              <a:buNone/>
            </a:pPr>
            <a:endParaRPr/>
          </a:p>
        </p:txBody>
      </p:sp>
    </p:spTree>
    <p:extLst>
      <p:ext uri="{BB962C8B-B14F-4D97-AF65-F5344CB8AC3E}">
        <p14:creationId xmlns:p14="http://schemas.microsoft.com/office/powerpoint/2010/main" val="17065309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g8bc2a42329_0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0" name="Google Shape;320;g8bc2a42329_0_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a:p>
            <a:pPr marL="0" lvl="0" indent="0" algn="l" rtl="0">
              <a:lnSpc>
                <a:spcPct val="100000"/>
              </a:lnSpc>
              <a:spcBef>
                <a:spcPts val="0"/>
              </a:spcBef>
              <a:spcAft>
                <a:spcPts val="0"/>
              </a:spcAft>
              <a:buClr>
                <a:schemeClr val="dk1"/>
              </a:buClr>
              <a:buSzPts val="1200"/>
              <a:buFont typeface="Calibri"/>
              <a:buNone/>
            </a:pPr>
            <a:endParaRPr/>
          </a:p>
        </p:txBody>
      </p:sp>
    </p:spTree>
    <p:extLst>
      <p:ext uri="{BB962C8B-B14F-4D97-AF65-F5344CB8AC3E}">
        <p14:creationId xmlns:p14="http://schemas.microsoft.com/office/powerpoint/2010/main" val="29555335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5" name="Google Shape;33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Calibri"/>
              <a:buNone/>
            </a:pPr>
            <a:endParaRPr/>
          </a:p>
        </p:txBody>
      </p:sp>
    </p:spTree>
    <p:extLst>
      <p:ext uri="{BB962C8B-B14F-4D97-AF65-F5344CB8AC3E}">
        <p14:creationId xmlns:p14="http://schemas.microsoft.com/office/powerpoint/2010/main" val="302716309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14"/>
        <p:cNvGrpSpPr/>
        <p:nvPr/>
      </p:nvGrpSpPr>
      <p:grpSpPr>
        <a:xfrm>
          <a:off x="0" y="0"/>
          <a:ext cx="0" cy="0"/>
          <a:chOff x="0" y="0"/>
          <a:chExt cx="0" cy="0"/>
        </a:xfrm>
      </p:grpSpPr>
      <p:sp>
        <p:nvSpPr>
          <p:cNvPr id="15" name="Google Shape;15;p19"/>
          <p:cNvSpPr txBox="1">
            <a:spLocks noGrp="1"/>
          </p:cNvSpPr>
          <p:nvPr>
            <p:ph type="ctrTitle"/>
          </p:nvPr>
        </p:nvSpPr>
        <p:spPr>
          <a:xfrm>
            <a:off x="611967" y="1917533"/>
            <a:ext cx="10968000" cy="24820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Clr>
                <a:srgbClr val="000000"/>
              </a:buClr>
              <a:buSzPts val="6000"/>
              <a:buFont typeface="Montserrat SemiBold"/>
              <a:buNone/>
              <a:defRPr sz="4000" b="0">
                <a:solidFill>
                  <a:srgbClr val="000000"/>
                </a:solidFill>
                <a:latin typeface="Montserrat SemiBold"/>
                <a:ea typeface="Montserrat SemiBold"/>
                <a:cs typeface="Montserrat SemiBold"/>
                <a:sym typeface="Montserrat SemiBold"/>
              </a:defRPr>
            </a:lvl1pPr>
            <a:lvl2pPr lvl="1" algn="ctr">
              <a:lnSpc>
                <a:spcPct val="100000"/>
              </a:lnSpc>
              <a:spcBef>
                <a:spcPts val="0"/>
              </a:spcBef>
              <a:spcAft>
                <a:spcPts val="0"/>
              </a:spcAft>
              <a:buClr>
                <a:srgbClr val="000000"/>
              </a:buClr>
              <a:buSzPts val="10400"/>
              <a:buNone/>
              <a:defRPr sz="6933">
                <a:solidFill>
                  <a:srgbClr val="000000"/>
                </a:solidFill>
              </a:defRPr>
            </a:lvl2pPr>
            <a:lvl3pPr lvl="2" algn="ctr">
              <a:lnSpc>
                <a:spcPct val="100000"/>
              </a:lnSpc>
              <a:spcBef>
                <a:spcPts val="0"/>
              </a:spcBef>
              <a:spcAft>
                <a:spcPts val="0"/>
              </a:spcAft>
              <a:buClr>
                <a:srgbClr val="000000"/>
              </a:buClr>
              <a:buSzPts val="10400"/>
              <a:buNone/>
              <a:defRPr sz="6933">
                <a:solidFill>
                  <a:srgbClr val="000000"/>
                </a:solidFill>
              </a:defRPr>
            </a:lvl3pPr>
            <a:lvl4pPr lvl="3" algn="ctr">
              <a:lnSpc>
                <a:spcPct val="100000"/>
              </a:lnSpc>
              <a:spcBef>
                <a:spcPts val="0"/>
              </a:spcBef>
              <a:spcAft>
                <a:spcPts val="0"/>
              </a:spcAft>
              <a:buClr>
                <a:srgbClr val="000000"/>
              </a:buClr>
              <a:buSzPts val="10400"/>
              <a:buNone/>
              <a:defRPr sz="6933">
                <a:solidFill>
                  <a:srgbClr val="000000"/>
                </a:solidFill>
              </a:defRPr>
            </a:lvl4pPr>
            <a:lvl5pPr lvl="4" algn="ctr">
              <a:lnSpc>
                <a:spcPct val="100000"/>
              </a:lnSpc>
              <a:spcBef>
                <a:spcPts val="0"/>
              </a:spcBef>
              <a:spcAft>
                <a:spcPts val="0"/>
              </a:spcAft>
              <a:buClr>
                <a:srgbClr val="000000"/>
              </a:buClr>
              <a:buSzPts val="10400"/>
              <a:buNone/>
              <a:defRPr sz="6933">
                <a:solidFill>
                  <a:srgbClr val="000000"/>
                </a:solidFill>
              </a:defRPr>
            </a:lvl5pPr>
            <a:lvl6pPr lvl="5" algn="ctr">
              <a:lnSpc>
                <a:spcPct val="100000"/>
              </a:lnSpc>
              <a:spcBef>
                <a:spcPts val="0"/>
              </a:spcBef>
              <a:spcAft>
                <a:spcPts val="0"/>
              </a:spcAft>
              <a:buClr>
                <a:srgbClr val="000000"/>
              </a:buClr>
              <a:buSzPts val="10400"/>
              <a:buNone/>
              <a:defRPr sz="6933">
                <a:solidFill>
                  <a:srgbClr val="000000"/>
                </a:solidFill>
              </a:defRPr>
            </a:lvl6pPr>
            <a:lvl7pPr lvl="6" algn="ctr">
              <a:lnSpc>
                <a:spcPct val="100000"/>
              </a:lnSpc>
              <a:spcBef>
                <a:spcPts val="0"/>
              </a:spcBef>
              <a:spcAft>
                <a:spcPts val="0"/>
              </a:spcAft>
              <a:buClr>
                <a:srgbClr val="000000"/>
              </a:buClr>
              <a:buSzPts val="10400"/>
              <a:buNone/>
              <a:defRPr sz="6933">
                <a:solidFill>
                  <a:srgbClr val="000000"/>
                </a:solidFill>
              </a:defRPr>
            </a:lvl7pPr>
            <a:lvl8pPr lvl="7" algn="ctr">
              <a:lnSpc>
                <a:spcPct val="100000"/>
              </a:lnSpc>
              <a:spcBef>
                <a:spcPts val="0"/>
              </a:spcBef>
              <a:spcAft>
                <a:spcPts val="0"/>
              </a:spcAft>
              <a:buClr>
                <a:srgbClr val="000000"/>
              </a:buClr>
              <a:buSzPts val="10400"/>
              <a:buNone/>
              <a:defRPr sz="6933">
                <a:solidFill>
                  <a:srgbClr val="000000"/>
                </a:solidFill>
              </a:defRPr>
            </a:lvl8pPr>
            <a:lvl9pPr lvl="8" algn="ctr">
              <a:lnSpc>
                <a:spcPct val="100000"/>
              </a:lnSpc>
              <a:spcBef>
                <a:spcPts val="0"/>
              </a:spcBef>
              <a:spcAft>
                <a:spcPts val="0"/>
              </a:spcAft>
              <a:buClr>
                <a:srgbClr val="000000"/>
              </a:buClr>
              <a:buSzPts val="10400"/>
              <a:buNone/>
              <a:defRPr sz="6933">
                <a:solidFill>
                  <a:srgbClr val="000000"/>
                </a:solidFill>
              </a:defRPr>
            </a:lvl9pPr>
          </a:lstStyle>
          <a:p>
            <a:endParaRPr/>
          </a:p>
        </p:txBody>
      </p:sp>
      <p:sp>
        <p:nvSpPr>
          <p:cNvPr id="16" name="Google Shape;16;p19"/>
          <p:cNvSpPr txBox="1">
            <a:spLocks noGrp="1"/>
          </p:cNvSpPr>
          <p:nvPr>
            <p:ph type="subTitle" idx="1"/>
          </p:nvPr>
        </p:nvSpPr>
        <p:spPr>
          <a:xfrm>
            <a:off x="611967" y="593367"/>
            <a:ext cx="10968000" cy="10568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Clr>
                <a:srgbClr val="000000"/>
              </a:buClr>
              <a:buSzPts val="3600"/>
              <a:buNone/>
              <a:defRPr sz="2400">
                <a:solidFill>
                  <a:srgbClr val="000000"/>
                </a:solidFill>
              </a:defRPr>
            </a:lvl1pPr>
            <a:lvl2pPr lvl="1" algn="ctr">
              <a:lnSpc>
                <a:spcPct val="100000"/>
              </a:lnSpc>
              <a:spcBef>
                <a:spcPts val="0"/>
              </a:spcBef>
              <a:spcAft>
                <a:spcPts val="0"/>
              </a:spcAft>
              <a:buClr>
                <a:srgbClr val="000000"/>
              </a:buClr>
              <a:buSzPts val="5600"/>
              <a:buNone/>
              <a:defRPr sz="3734">
                <a:solidFill>
                  <a:srgbClr val="000000"/>
                </a:solidFill>
              </a:defRPr>
            </a:lvl2pPr>
            <a:lvl3pPr lvl="2" algn="ctr">
              <a:lnSpc>
                <a:spcPct val="100000"/>
              </a:lnSpc>
              <a:spcBef>
                <a:spcPts val="0"/>
              </a:spcBef>
              <a:spcAft>
                <a:spcPts val="0"/>
              </a:spcAft>
              <a:buClr>
                <a:srgbClr val="000000"/>
              </a:buClr>
              <a:buSzPts val="5600"/>
              <a:buNone/>
              <a:defRPr sz="3734">
                <a:solidFill>
                  <a:srgbClr val="000000"/>
                </a:solidFill>
              </a:defRPr>
            </a:lvl3pPr>
            <a:lvl4pPr lvl="3" algn="ctr">
              <a:lnSpc>
                <a:spcPct val="100000"/>
              </a:lnSpc>
              <a:spcBef>
                <a:spcPts val="0"/>
              </a:spcBef>
              <a:spcAft>
                <a:spcPts val="0"/>
              </a:spcAft>
              <a:buClr>
                <a:srgbClr val="000000"/>
              </a:buClr>
              <a:buSzPts val="5600"/>
              <a:buNone/>
              <a:defRPr sz="3734">
                <a:solidFill>
                  <a:srgbClr val="000000"/>
                </a:solidFill>
              </a:defRPr>
            </a:lvl4pPr>
            <a:lvl5pPr lvl="4" algn="ctr">
              <a:lnSpc>
                <a:spcPct val="100000"/>
              </a:lnSpc>
              <a:spcBef>
                <a:spcPts val="0"/>
              </a:spcBef>
              <a:spcAft>
                <a:spcPts val="0"/>
              </a:spcAft>
              <a:buClr>
                <a:srgbClr val="000000"/>
              </a:buClr>
              <a:buSzPts val="5600"/>
              <a:buNone/>
              <a:defRPr sz="3734">
                <a:solidFill>
                  <a:srgbClr val="000000"/>
                </a:solidFill>
              </a:defRPr>
            </a:lvl5pPr>
            <a:lvl6pPr lvl="5" algn="ctr">
              <a:lnSpc>
                <a:spcPct val="100000"/>
              </a:lnSpc>
              <a:spcBef>
                <a:spcPts val="0"/>
              </a:spcBef>
              <a:spcAft>
                <a:spcPts val="0"/>
              </a:spcAft>
              <a:buClr>
                <a:srgbClr val="000000"/>
              </a:buClr>
              <a:buSzPts val="5600"/>
              <a:buNone/>
              <a:defRPr sz="3734">
                <a:solidFill>
                  <a:srgbClr val="000000"/>
                </a:solidFill>
              </a:defRPr>
            </a:lvl6pPr>
            <a:lvl7pPr lvl="6" algn="ctr">
              <a:lnSpc>
                <a:spcPct val="100000"/>
              </a:lnSpc>
              <a:spcBef>
                <a:spcPts val="0"/>
              </a:spcBef>
              <a:spcAft>
                <a:spcPts val="0"/>
              </a:spcAft>
              <a:buClr>
                <a:srgbClr val="000000"/>
              </a:buClr>
              <a:buSzPts val="5600"/>
              <a:buNone/>
              <a:defRPr sz="3734">
                <a:solidFill>
                  <a:srgbClr val="000000"/>
                </a:solidFill>
              </a:defRPr>
            </a:lvl7pPr>
            <a:lvl8pPr lvl="7" algn="ctr">
              <a:lnSpc>
                <a:spcPct val="100000"/>
              </a:lnSpc>
              <a:spcBef>
                <a:spcPts val="0"/>
              </a:spcBef>
              <a:spcAft>
                <a:spcPts val="0"/>
              </a:spcAft>
              <a:buClr>
                <a:srgbClr val="000000"/>
              </a:buClr>
              <a:buSzPts val="5600"/>
              <a:buNone/>
              <a:defRPr sz="3734">
                <a:solidFill>
                  <a:srgbClr val="000000"/>
                </a:solidFill>
              </a:defRPr>
            </a:lvl8pPr>
            <a:lvl9pPr lvl="8" algn="ctr">
              <a:lnSpc>
                <a:spcPct val="100000"/>
              </a:lnSpc>
              <a:spcBef>
                <a:spcPts val="0"/>
              </a:spcBef>
              <a:spcAft>
                <a:spcPts val="0"/>
              </a:spcAft>
              <a:buClr>
                <a:srgbClr val="000000"/>
              </a:buClr>
              <a:buSzPts val="5600"/>
              <a:buNone/>
              <a:defRPr sz="3734">
                <a:solidFill>
                  <a:srgbClr val="000000"/>
                </a:solidFill>
              </a:defRPr>
            </a:lvl9pPr>
          </a:lstStyle>
          <a:p>
            <a:endParaRPr/>
          </a:p>
        </p:txBody>
      </p:sp>
      <p:sp>
        <p:nvSpPr>
          <p:cNvPr id="17" name="Google Shape;17;p19"/>
          <p:cNvSpPr txBox="1">
            <a:spLocks noGrp="1"/>
          </p:cNvSpPr>
          <p:nvPr>
            <p:ph type="subTitle" idx="2"/>
          </p:nvPr>
        </p:nvSpPr>
        <p:spPr>
          <a:xfrm>
            <a:off x="611967" y="5473967"/>
            <a:ext cx="5268000" cy="826000"/>
          </a:xfrm>
          <a:prstGeom prst="rect">
            <a:avLst/>
          </a:prstGeom>
          <a:noFill/>
          <a:ln>
            <a:noFill/>
          </a:ln>
        </p:spPr>
        <p:txBody>
          <a:bodyPr spcFirstLastPara="1" wrap="square" lIns="0" tIns="0" rIns="0" bIns="0" anchor="b" anchorCtr="0">
            <a:noAutofit/>
          </a:bodyPr>
          <a:lstStyle>
            <a:lvl1pPr lvl="0" algn="l">
              <a:lnSpc>
                <a:spcPct val="130000"/>
              </a:lnSpc>
              <a:spcBef>
                <a:spcPts val="1333"/>
              </a:spcBef>
              <a:spcAft>
                <a:spcPts val="0"/>
              </a:spcAft>
              <a:buSzPts val="3200"/>
              <a:buNone/>
              <a:defRPr sz="1867">
                <a:solidFill>
                  <a:srgbClr val="000000"/>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solidFill>
                  <a:srgbClr val="000000"/>
                </a:solidFill>
              </a:defRPr>
            </a:lvl2pPr>
            <a:lvl3pPr lvl="2" algn="l">
              <a:lnSpc>
                <a:spcPct val="130000"/>
              </a:lnSpc>
              <a:spcBef>
                <a:spcPts val="1333"/>
              </a:spcBef>
              <a:spcAft>
                <a:spcPts val="0"/>
              </a:spcAft>
              <a:buSzPts val="2800"/>
              <a:buNone/>
              <a:defRPr>
                <a:solidFill>
                  <a:srgbClr val="000000"/>
                </a:solidFill>
              </a:defRPr>
            </a:lvl3pPr>
            <a:lvl4pPr lvl="3" algn="l">
              <a:lnSpc>
                <a:spcPct val="130000"/>
              </a:lnSpc>
              <a:spcBef>
                <a:spcPts val="1333"/>
              </a:spcBef>
              <a:spcAft>
                <a:spcPts val="0"/>
              </a:spcAft>
              <a:buSzPts val="2800"/>
              <a:buNone/>
              <a:defRPr>
                <a:solidFill>
                  <a:srgbClr val="000000"/>
                </a:solidFill>
              </a:defRPr>
            </a:lvl4pPr>
            <a:lvl5pPr lvl="4" algn="l">
              <a:lnSpc>
                <a:spcPct val="130000"/>
              </a:lnSpc>
              <a:spcBef>
                <a:spcPts val="1333"/>
              </a:spcBef>
              <a:spcAft>
                <a:spcPts val="0"/>
              </a:spcAft>
              <a:buSzPts val="2400"/>
              <a:buNone/>
              <a:defRPr>
                <a:solidFill>
                  <a:srgbClr val="000000"/>
                </a:solidFill>
              </a:defRPr>
            </a:lvl5pPr>
            <a:lvl6pPr lvl="5" algn="l">
              <a:lnSpc>
                <a:spcPct val="130000"/>
              </a:lnSpc>
              <a:spcBef>
                <a:spcPts val="1333"/>
              </a:spcBef>
              <a:spcAft>
                <a:spcPts val="0"/>
              </a:spcAft>
              <a:buSzPts val="2400"/>
              <a:buNone/>
              <a:defRPr>
                <a:solidFill>
                  <a:srgbClr val="000000"/>
                </a:solidFill>
              </a:defRPr>
            </a:lvl6pPr>
            <a:lvl7pPr lvl="6" algn="l">
              <a:lnSpc>
                <a:spcPct val="130000"/>
              </a:lnSpc>
              <a:spcBef>
                <a:spcPts val="1333"/>
              </a:spcBef>
              <a:spcAft>
                <a:spcPts val="0"/>
              </a:spcAft>
              <a:buSzPts val="2000"/>
              <a:buNone/>
              <a:defRPr>
                <a:solidFill>
                  <a:srgbClr val="000000"/>
                </a:solidFill>
              </a:defRPr>
            </a:lvl7pPr>
            <a:lvl8pPr lvl="7" algn="l">
              <a:lnSpc>
                <a:spcPct val="130000"/>
              </a:lnSpc>
              <a:spcBef>
                <a:spcPts val="1333"/>
              </a:spcBef>
              <a:spcAft>
                <a:spcPts val="0"/>
              </a:spcAft>
              <a:buSzPts val="2000"/>
              <a:buNone/>
              <a:defRPr>
                <a:solidFill>
                  <a:srgbClr val="000000"/>
                </a:solidFill>
              </a:defRPr>
            </a:lvl8pPr>
            <a:lvl9pPr lvl="8" algn="l">
              <a:lnSpc>
                <a:spcPct val="130000"/>
              </a:lnSpc>
              <a:spcBef>
                <a:spcPts val="1333"/>
              </a:spcBef>
              <a:spcAft>
                <a:spcPts val="1333"/>
              </a:spcAft>
              <a:buSzPts val="1600"/>
              <a:buNone/>
              <a:defRPr>
                <a:solidFill>
                  <a:srgbClr val="000000"/>
                </a:solidFill>
              </a:defRPr>
            </a:lvl9pPr>
          </a:lstStyle>
          <a:p>
            <a:endParaRPr/>
          </a:p>
        </p:txBody>
      </p:sp>
      <p:pic>
        <p:nvPicPr>
          <p:cNvPr id="18" name="Google Shape;18;p19"/>
          <p:cNvPicPr preferRelativeResize="0"/>
          <p:nvPr/>
        </p:nvPicPr>
        <p:blipFill rotWithShape="1">
          <a:blip r:embed="rId2">
            <a:alphaModFix/>
          </a:blip>
          <a:srcRect l="49" r="59"/>
          <a:stretch/>
        </p:blipFill>
        <p:spPr>
          <a:xfrm>
            <a:off x="8421071" y="4823665"/>
            <a:ext cx="3146134" cy="1709400"/>
          </a:xfrm>
          <a:prstGeom prst="rect">
            <a:avLst/>
          </a:prstGeom>
          <a:noFill/>
          <a:ln>
            <a:noFill/>
          </a:ln>
        </p:spPr>
      </p:pic>
      <p:sp>
        <p:nvSpPr>
          <p:cNvPr id="19" name="Google Shape;19;p19"/>
          <p:cNvSpPr/>
          <p:nvPr/>
        </p:nvSpPr>
        <p:spPr>
          <a:xfrm>
            <a:off x="11598967" y="5945600"/>
            <a:ext cx="593200" cy="912400"/>
          </a:xfrm>
          <a:prstGeom prst="rect">
            <a:avLst/>
          </a:prstGeom>
          <a:solidFill>
            <a:schemeClr val="dk1"/>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0"/>
        <p:cNvGrpSpPr/>
        <p:nvPr/>
      </p:nvGrpSpPr>
      <p:grpSpPr>
        <a:xfrm>
          <a:off x="0" y="0"/>
          <a:ext cx="0" cy="0"/>
          <a:chOff x="0" y="0"/>
          <a:chExt cx="0" cy="0"/>
        </a:xfrm>
      </p:grpSpPr>
      <p:sp>
        <p:nvSpPr>
          <p:cNvPr id="21" name="Google Shape;21;p20"/>
          <p:cNvSpPr txBox="1">
            <a:spLocks noGrp="1"/>
          </p:cNvSpPr>
          <p:nvPr>
            <p:ph type="title"/>
          </p:nvPr>
        </p:nvSpPr>
        <p:spPr>
          <a:xfrm>
            <a:off x="611967" y="593367"/>
            <a:ext cx="8800800" cy="10860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SzPts val="4400"/>
              <a:buNone/>
              <a:defRPr/>
            </a:lvl1pPr>
            <a:lvl2pPr lvl="1" algn="l">
              <a:lnSpc>
                <a:spcPct val="100000"/>
              </a:lnSpc>
              <a:spcBef>
                <a:spcPts val="0"/>
              </a:spcBef>
              <a:spcAft>
                <a:spcPts val="0"/>
              </a:spcAft>
              <a:buSzPts val="5600"/>
              <a:buNone/>
              <a:defRPr/>
            </a:lvl2pPr>
            <a:lvl3pPr lvl="2" algn="l">
              <a:lnSpc>
                <a:spcPct val="100000"/>
              </a:lnSpc>
              <a:spcBef>
                <a:spcPts val="0"/>
              </a:spcBef>
              <a:spcAft>
                <a:spcPts val="0"/>
              </a:spcAft>
              <a:buSzPts val="5600"/>
              <a:buNone/>
              <a:defRPr/>
            </a:lvl3pPr>
            <a:lvl4pPr lvl="3" algn="l">
              <a:lnSpc>
                <a:spcPct val="100000"/>
              </a:lnSpc>
              <a:spcBef>
                <a:spcPts val="0"/>
              </a:spcBef>
              <a:spcAft>
                <a:spcPts val="0"/>
              </a:spcAft>
              <a:buSzPts val="5600"/>
              <a:buNone/>
              <a:defRPr/>
            </a:lvl4pPr>
            <a:lvl5pPr lvl="4" algn="l">
              <a:lnSpc>
                <a:spcPct val="100000"/>
              </a:lnSpc>
              <a:spcBef>
                <a:spcPts val="0"/>
              </a:spcBef>
              <a:spcAft>
                <a:spcPts val="0"/>
              </a:spcAft>
              <a:buSzPts val="5600"/>
              <a:buNone/>
              <a:defRPr/>
            </a:lvl5pPr>
            <a:lvl6pPr lvl="5" algn="l">
              <a:lnSpc>
                <a:spcPct val="100000"/>
              </a:lnSpc>
              <a:spcBef>
                <a:spcPts val="0"/>
              </a:spcBef>
              <a:spcAft>
                <a:spcPts val="0"/>
              </a:spcAft>
              <a:buSzPts val="5600"/>
              <a:buNone/>
              <a:defRPr/>
            </a:lvl6pPr>
            <a:lvl7pPr lvl="6" algn="l">
              <a:lnSpc>
                <a:spcPct val="100000"/>
              </a:lnSpc>
              <a:spcBef>
                <a:spcPts val="0"/>
              </a:spcBef>
              <a:spcAft>
                <a:spcPts val="0"/>
              </a:spcAft>
              <a:buSzPts val="5600"/>
              <a:buNone/>
              <a:defRPr/>
            </a:lvl7pPr>
            <a:lvl8pPr lvl="7" algn="l">
              <a:lnSpc>
                <a:spcPct val="100000"/>
              </a:lnSpc>
              <a:spcBef>
                <a:spcPts val="0"/>
              </a:spcBef>
              <a:spcAft>
                <a:spcPts val="0"/>
              </a:spcAft>
              <a:buSzPts val="5600"/>
              <a:buNone/>
              <a:defRPr/>
            </a:lvl8pPr>
            <a:lvl9pPr lvl="8" algn="l">
              <a:lnSpc>
                <a:spcPct val="100000"/>
              </a:lnSpc>
              <a:spcBef>
                <a:spcPts val="0"/>
              </a:spcBef>
              <a:spcAft>
                <a:spcPts val="0"/>
              </a:spcAft>
              <a:buSzPts val="5600"/>
              <a:buNone/>
              <a:defRPr/>
            </a:lvl9pPr>
          </a:lstStyle>
          <a:p>
            <a:endParaRPr/>
          </a:p>
        </p:txBody>
      </p:sp>
      <p:sp>
        <p:nvSpPr>
          <p:cNvPr id="22" name="Google Shape;22;p20"/>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7"/>
        <p:cNvGrpSpPr/>
        <p:nvPr/>
      </p:nvGrpSpPr>
      <p:grpSpPr>
        <a:xfrm>
          <a:off x="0" y="0"/>
          <a:ext cx="0" cy="0"/>
          <a:chOff x="0" y="0"/>
          <a:chExt cx="0" cy="0"/>
        </a:xfrm>
      </p:grpSpPr>
      <p:sp>
        <p:nvSpPr>
          <p:cNvPr id="28" name="Google Shape;28;p27"/>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p:cSld name="Title and body">
    <p:spTree>
      <p:nvGrpSpPr>
        <p:cNvPr id="1" name="Shape 29"/>
        <p:cNvGrpSpPr/>
        <p:nvPr/>
      </p:nvGrpSpPr>
      <p:grpSpPr>
        <a:xfrm>
          <a:off x="0" y="0"/>
          <a:ext cx="0" cy="0"/>
          <a:chOff x="0" y="0"/>
          <a:chExt cx="0" cy="0"/>
        </a:xfrm>
      </p:grpSpPr>
      <p:sp>
        <p:nvSpPr>
          <p:cNvPr id="30" name="Google Shape;30;p29"/>
          <p:cNvSpPr txBox="1"/>
          <p:nvPr/>
        </p:nvSpPr>
        <p:spPr>
          <a:xfrm>
            <a:off x="553905" y="513803"/>
            <a:ext cx="2416686" cy="618118"/>
          </a:xfrm>
          <a:prstGeom prst="rect">
            <a:avLst/>
          </a:prstGeom>
          <a:noFill/>
          <a:ln>
            <a:noFill/>
          </a:ln>
        </p:spPr>
        <p:txBody>
          <a:bodyPr spcFirstLastPara="1" wrap="square" lIns="91425" tIns="45700" rIns="91425" bIns="45700" anchor="t" anchorCtr="0">
            <a:spAutoFit/>
          </a:bodyPr>
          <a:lstStyle/>
          <a:p>
            <a:pPr marL="0" marR="0" lvl="0" indent="0" algn="l" rtl="0">
              <a:lnSpc>
                <a:spcPct val="130000"/>
              </a:lnSpc>
              <a:spcBef>
                <a:spcPts val="0"/>
              </a:spcBef>
              <a:spcAft>
                <a:spcPts val="0"/>
              </a:spcAft>
              <a:buClr>
                <a:srgbClr val="000000"/>
              </a:buClr>
              <a:buSzPts val="2933"/>
              <a:buFont typeface="Arial"/>
              <a:buNone/>
            </a:pPr>
            <a:r>
              <a:rPr lang="en-GB" sz="2933" b="1" i="0" u="none" strike="noStrike" cap="none">
                <a:solidFill>
                  <a:schemeClr val="dk1"/>
                </a:solidFill>
                <a:latin typeface="Montserrat"/>
                <a:ea typeface="Montserrat"/>
                <a:cs typeface="Montserrat"/>
                <a:sym typeface="Montserrat"/>
              </a:rPr>
              <a:t>Try this</a:t>
            </a:r>
            <a:endParaRPr sz="1400" b="0" i="0" u="none" strike="noStrike" cap="none">
              <a:solidFill>
                <a:srgbClr val="000000"/>
              </a:solidFill>
              <a:latin typeface="Arial"/>
              <a:ea typeface="Arial"/>
              <a:cs typeface="Arial"/>
              <a:sym typeface="Arial"/>
            </a:endParaRPr>
          </a:p>
        </p:txBody>
      </p:sp>
      <p:sp>
        <p:nvSpPr>
          <p:cNvPr id="31" name="Google Shape;31;p29"/>
          <p:cNvSpPr txBox="1"/>
          <p:nvPr/>
        </p:nvSpPr>
        <p:spPr>
          <a:xfrm>
            <a:off x="553905" y="6324845"/>
            <a:ext cx="541867" cy="283604"/>
          </a:xfrm>
          <a:prstGeom prst="rect">
            <a:avLst/>
          </a:prstGeom>
          <a:noFill/>
          <a:ln>
            <a:noFill/>
          </a:ln>
        </p:spPr>
        <p:txBody>
          <a:bodyPr spcFirstLastPara="1" wrap="square" lIns="91425" tIns="45700" rIns="91425" bIns="45700" anchor="t" anchorCtr="0">
            <a:spAutoFit/>
          </a:bodyPr>
          <a:lstStyle/>
          <a:p>
            <a:pPr marL="0" marR="0" lvl="0" indent="0" algn="l" rtl="0">
              <a:lnSpc>
                <a:spcPct val="130000"/>
              </a:lnSpc>
              <a:spcBef>
                <a:spcPts val="0"/>
              </a:spcBef>
              <a:spcAft>
                <a:spcPts val="0"/>
              </a:spcAft>
              <a:buClr>
                <a:srgbClr val="000000"/>
              </a:buClr>
              <a:buSzPts val="1067"/>
              <a:buFont typeface="Arial"/>
              <a:buNone/>
            </a:pPr>
            <a:fld id="{00000000-1234-1234-1234-123412341234}" type="slidenum">
              <a:rPr lang="en-GB" sz="1067" b="0" i="0" u="none" strike="noStrike" cap="none">
                <a:solidFill>
                  <a:schemeClr val="dk1"/>
                </a:solidFill>
                <a:latin typeface="Montserrat"/>
                <a:ea typeface="Montserrat"/>
                <a:cs typeface="Montserrat"/>
                <a:sym typeface="Montserrat"/>
              </a:rPr>
              <a:pPr marL="0" marR="0" lvl="0" indent="0" algn="l" rtl="0">
                <a:lnSpc>
                  <a:spcPct val="130000"/>
                </a:lnSpc>
                <a:spcBef>
                  <a:spcPts val="0"/>
                </a:spcBef>
                <a:spcAft>
                  <a:spcPts val="0"/>
                </a:spcAft>
                <a:buClr>
                  <a:srgbClr val="000000"/>
                </a:buClr>
                <a:buSzPts val="1067"/>
                <a:buFont typeface="Arial"/>
                <a:buNone/>
              </a:pPr>
              <a:t>‹#›</a:t>
            </a:fld>
            <a:endParaRPr sz="1067" b="0" i="0" u="none" strike="noStrike" cap="none">
              <a:solidFill>
                <a:schemeClr val="dk1"/>
              </a:solidFill>
              <a:latin typeface="Montserrat"/>
              <a:ea typeface="Montserrat"/>
              <a:cs typeface="Montserrat"/>
              <a:sym typeface="Montserrat"/>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body">
  <p:cSld name="1_Title and body">
    <p:spTree>
      <p:nvGrpSpPr>
        <p:cNvPr id="1" name="Shape 32"/>
        <p:cNvGrpSpPr/>
        <p:nvPr/>
      </p:nvGrpSpPr>
      <p:grpSpPr>
        <a:xfrm>
          <a:off x="0" y="0"/>
          <a:ext cx="0" cy="0"/>
          <a:chOff x="0" y="0"/>
          <a:chExt cx="0" cy="0"/>
        </a:xfrm>
      </p:grpSpPr>
      <p:sp>
        <p:nvSpPr>
          <p:cNvPr id="33" name="Google Shape;33;p30"/>
          <p:cNvSpPr txBox="1"/>
          <p:nvPr/>
        </p:nvSpPr>
        <p:spPr>
          <a:xfrm>
            <a:off x="553905" y="513803"/>
            <a:ext cx="2416686" cy="618118"/>
          </a:xfrm>
          <a:prstGeom prst="rect">
            <a:avLst/>
          </a:prstGeom>
          <a:noFill/>
          <a:ln>
            <a:noFill/>
          </a:ln>
        </p:spPr>
        <p:txBody>
          <a:bodyPr spcFirstLastPara="1" wrap="square" lIns="91425" tIns="45700" rIns="91425" bIns="45700" anchor="t" anchorCtr="0">
            <a:spAutoFit/>
          </a:bodyPr>
          <a:lstStyle/>
          <a:p>
            <a:pPr marL="0" marR="0" lvl="0" indent="0" algn="l" rtl="0">
              <a:lnSpc>
                <a:spcPct val="130000"/>
              </a:lnSpc>
              <a:spcBef>
                <a:spcPts val="0"/>
              </a:spcBef>
              <a:spcAft>
                <a:spcPts val="0"/>
              </a:spcAft>
              <a:buClr>
                <a:srgbClr val="000000"/>
              </a:buClr>
              <a:buSzPts val="2933"/>
              <a:buFont typeface="Arial"/>
              <a:buNone/>
            </a:pPr>
            <a:r>
              <a:rPr lang="en-GB" sz="2933" b="1" i="0" u="none" strike="noStrike" cap="none">
                <a:solidFill>
                  <a:schemeClr val="dk1"/>
                </a:solidFill>
                <a:latin typeface="Montserrat"/>
                <a:ea typeface="Montserrat"/>
                <a:cs typeface="Montserrat"/>
                <a:sym typeface="Montserrat"/>
              </a:rPr>
              <a:t>Connect</a:t>
            </a:r>
            <a:endParaRPr sz="1400" b="0" i="0" u="none" strike="noStrike" cap="none">
              <a:solidFill>
                <a:srgbClr val="000000"/>
              </a:solidFill>
              <a:latin typeface="Arial"/>
              <a:ea typeface="Arial"/>
              <a:cs typeface="Arial"/>
              <a:sym typeface="Arial"/>
            </a:endParaRPr>
          </a:p>
        </p:txBody>
      </p:sp>
      <p:sp>
        <p:nvSpPr>
          <p:cNvPr id="34" name="Google Shape;34;p30"/>
          <p:cNvSpPr txBox="1"/>
          <p:nvPr/>
        </p:nvSpPr>
        <p:spPr>
          <a:xfrm>
            <a:off x="553905" y="6324845"/>
            <a:ext cx="541867" cy="283604"/>
          </a:xfrm>
          <a:prstGeom prst="rect">
            <a:avLst/>
          </a:prstGeom>
          <a:noFill/>
          <a:ln>
            <a:noFill/>
          </a:ln>
        </p:spPr>
        <p:txBody>
          <a:bodyPr spcFirstLastPara="1" wrap="square" lIns="91425" tIns="45700" rIns="91425" bIns="45700" anchor="t" anchorCtr="0">
            <a:spAutoFit/>
          </a:bodyPr>
          <a:lstStyle/>
          <a:p>
            <a:pPr marL="0" marR="0" lvl="0" indent="0" algn="l" rtl="0">
              <a:lnSpc>
                <a:spcPct val="130000"/>
              </a:lnSpc>
              <a:spcBef>
                <a:spcPts val="0"/>
              </a:spcBef>
              <a:spcAft>
                <a:spcPts val="0"/>
              </a:spcAft>
              <a:buClr>
                <a:srgbClr val="000000"/>
              </a:buClr>
              <a:buSzPts val="1067"/>
              <a:buFont typeface="Arial"/>
              <a:buNone/>
            </a:pPr>
            <a:fld id="{00000000-1234-1234-1234-123412341234}" type="slidenum">
              <a:rPr lang="en-GB" sz="1067" b="0" i="0" u="none" strike="noStrike" cap="none">
                <a:solidFill>
                  <a:schemeClr val="dk1"/>
                </a:solidFill>
                <a:latin typeface="Montserrat"/>
                <a:ea typeface="Montserrat"/>
                <a:cs typeface="Montserrat"/>
                <a:sym typeface="Montserrat"/>
              </a:rPr>
              <a:pPr marL="0" marR="0" lvl="0" indent="0" algn="l" rtl="0">
                <a:lnSpc>
                  <a:spcPct val="130000"/>
                </a:lnSpc>
                <a:spcBef>
                  <a:spcPts val="0"/>
                </a:spcBef>
                <a:spcAft>
                  <a:spcPts val="0"/>
                </a:spcAft>
                <a:buClr>
                  <a:srgbClr val="000000"/>
                </a:buClr>
                <a:buSzPts val="1067"/>
                <a:buFont typeface="Arial"/>
                <a:buNone/>
              </a:pPr>
              <a:t>‹#›</a:t>
            </a:fld>
            <a:endParaRPr sz="1067" b="0" i="0" u="none" strike="noStrike" cap="none">
              <a:solidFill>
                <a:schemeClr val="dk1"/>
              </a:solidFill>
              <a:latin typeface="Montserrat"/>
              <a:ea typeface="Montserrat"/>
              <a:cs typeface="Montserrat"/>
              <a:sym typeface="Montserrat"/>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body">
  <p:cSld name="1_Title and body 2">
    <p:spTree>
      <p:nvGrpSpPr>
        <p:cNvPr id="1" name="Shape 35"/>
        <p:cNvGrpSpPr/>
        <p:nvPr/>
      </p:nvGrpSpPr>
      <p:grpSpPr>
        <a:xfrm>
          <a:off x="0" y="0"/>
          <a:ext cx="0" cy="0"/>
          <a:chOff x="0" y="0"/>
          <a:chExt cx="0" cy="0"/>
        </a:xfrm>
      </p:grpSpPr>
      <p:sp>
        <p:nvSpPr>
          <p:cNvPr id="36" name="Google Shape;36;p31"/>
          <p:cNvSpPr txBox="1"/>
          <p:nvPr/>
        </p:nvSpPr>
        <p:spPr>
          <a:xfrm>
            <a:off x="553905" y="513803"/>
            <a:ext cx="4334933" cy="618118"/>
          </a:xfrm>
          <a:prstGeom prst="rect">
            <a:avLst/>
          </a:prstGeom>
          <a:noFill/>
          <a:ln>
            <a:noFill/>
          </a:ln>
        </p:spPr>
        <p:txBody>
          <a:bodyPr spcFirstLastPara="1" wrap="square" lIns="91425" tIns="45700" rIns="91425" bIns="45700" anchor="t" anchorCtr="0">
            <a:spAutoFit/>
          </a:bodyPr>
          <a:lstStyle/>
          <a:p>
            <a:pPr marL="0" marR="0" lvl="0" indent="0" algn="l" rtl="0">
              <a:lnSpc>
                <a:spcPct val="130000"/>
              </a:lnSpc>
              <a:spcBef>
                <a:spcPts val="0"/>
              </a:spcBef>
              <a:spcAft>
                <a:spcPts val="0"/>
              </a:spcAft>
              <a:buClr>
                <a:srgbClr val="000000"/>
              </a:buClr>
              <a:buSzPts val="2933"/>
              <a:buFont typeface="Arial"/>
              <a:buNone/>
            </a:pPr>
            <a:r>
              <a:rPr lang="en-GB" sz="2933" b="1" i="0" u="none" strike="noStrike" cap="none">
                <a:solidFill>
                  <a:schemeClr val="dk1"/>
                </a:solidFill>
                <a:latin typeface="Montserrat"/>
                <a:ea typeface="Montserrat"/>
                <a:cs typeface="Montserrat"/>
                <a:sym typeface="Montserrat"/>
              </a:rPr>
              <a:t>Independent task</a:t>
            </a:r>
            <a:endParaRPr sz="1400" b="0" i="0" u="none" strike="noStrike" cap="none">
              <a:solidFill>
                <a:srgbClr val="000000"/>
              </a:solidFill>
              <a:latin typeface="Arial"/>
              <a:ea typeface="Arial"/>
              <a:cs typeface="Arial"/>
              <a:sym typeface="Arial"/>
            </a:endParaRPr>
          </a:p>
        </p:txBody>
      </p:sp>
      <p:sp>
        <p:nvSpPr>
          <p:cNvPr id="37" name="Google Shape;37;p31"/>
          <p:cNvSpPr txBox="1"/>
          <p:nvPr/>
        </p:nvSpPr>
        <p:spPr>
          <a:xfrm>
            <a:off x="553905" y="6324845"/>
            <a:ext cx="541867" cy="283604"/>
          </a:xfrm>
          <a:prstGeom prst="rect">
            <a:avLst/>
          </a:prstGeom>
          <a:noFill/>
          <a:ln>
            <a:noFill/>
          </a:ln>
        </p:spPr>
        <p:txBody>
          <a:bodyPr spcFirstLastPara="1" wrap="square" lIns="91425" tIns="45700" rIns="91425" bIns="45700" anchor="t" anchorCtr="0">
            <a:spAutoFit/>
          </a:bodyPr>
          <a:lstStyle/>
          <a:p>
            <a:pPr marL="0" marR="0" lvl="0" indent="0" algn="l" rtl="0">
              <a:lnSpc>
                <a:spcPct val="130000"/>
              </a:lnSpc>
              <a:spcBef>
                <a:spcPts val="0"/>
              </a:spcBef>
              <a:spcAft>
                <a:spcPts val="0"/>
              </a:spcAft>
              <a:buClr>
                <a:srgbClr val="000000"/>
              </a:buClr>
              <a:buSzPts val="1067"/>
              <a:buFont typeface="Arial"/>
              <a:buNone/>
            </a:pPr>
            <a:fld id="{00000000-1234-1234-1234-123412341234}" type="slidenum">
              <a:rPr lang="en-GB" sz="1067" b="0" i="0" u="none" strike="noStrike" cap="none">
                <a:solidFill>
                  <a:schemeClr val="dk1"/>
                </a:solidFill>
                <a:latin typeface="Montserrat"/>
                <a:ea typeface="Montserrat"/>
                <a:cs typeface="Montserrat"/>
                <a:sym typeface="Montserrat"/>
              </a:rPr>
              <a:pPr marL="0" marR="0" lvl="0" indent="0" algn="l" rtl="0">
                <a:lnSpc>
                  <a:spcPct val="130000"/>
                </a:lnSpc>
                <a:spcBef>
                  <a:spcPts val="0"/>
                </a:spcBef>
                <a:spcAft>
                  <a:spcPts val="0"/>
                </a:spcAft>
                <a:buClr>
                  <a:srgbClr val="000000"/>
                </a:buClr>
                <a:buSzPts val="1067"/>
                <a:buFont typeface="Arial"/>
                <a:buNone/>
              </a:pPr>
              <a:t>‹#›</a:t>
            </a:fld>
            <a:endParaRPr sz="1067" b="0" i="0" u="none" strike="noStrike" cap="none">
              <a:solidFill>
                <a:schemeClr val="dk1"/>
              </a:solidFill>
              <a:latin typeface="Montserrat"/>
              <a:ea typeface="Montserrat"/>
              <a:cs typeface="Montserrat"/>
              <a:sym typeface="Montserrat"/>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body">
  <p:cSld name="1_Title and body 3">
    <p:spTree>
      <p:nvGrpSpPr>
        <p:cNvPr id="1" name="Shape 38"/>
        <p:cNvGrpSpPr/>
        <p:nvPr/>
      </p:nvGrpSpPr>
      <p:grpSpPr>
        <a:xfrm>
          <a:off x="0" y="0"/>
          <a:ext cx="0" cy="0"/>
          <a:chOff x="0" y="0"/>
          <a:chExt cx="0" cy="0"/>
        </a:xfrm>
      </p:grpSpPr>
      <p:sp>
        <p:nvSpPr>
          <p:cNvPr id="39" name="Google Shape;39;p32"/>
          <p:cNvSpPr txBox="1"/>
          <p:nvPr/>
        </p:nvSpPr>
        <p:spPr>
          <a:xfrm>
            <a:off x="553905" y="513803"/>
            <a:ext cx="4334933" cy="618118"/>
          </a:xfrm>
          <a:prstGeom prst="rect">
            <a:avLst/>
          </a:prstGeom>
          <a:noFill/>
          <a:ln>
            <a:noFill/>
          </a:ln>
        </p:spPr>
        <p:txBody>
          <a:bodyPr spcFirstLastPara="1" wrap="square" lIns="91425" tIns="45700" rIns="91425" bIns="45700" anchor="t" anchorCtr="0">
            <a:spAutoFit/>
          </a:bodyPr>
          <a:lstStyle/>
          <a:p>
            <a:pPr marL="0" marR="0" lvl="0" indent="0" algn="l" rtl="0">
              <a:lnSpc>
                <a:spcPct val="130000"/>
              </a:lnSpc>
              <a:spcBef>
                <a:spcPts val="0"/>
              </a:spcBef>
              <a:spcAft>
                <a:spcPts val="0"/>
              </a:spcAft>
              <a:buClr>
                <a:srgbClr val="000000"/>
              </a:buClr>
              <a:buSzPts val="2933"/>
              <a:buFont typeface="Arial"/>
              <a:buNone/>
            </a:pPr>
            <a:r>
              <a:rPr lang="en-GB" sz="2933" b="1" i="0" u="none" strike="noStrike" cap="none">
                <a:solidFill>
                  <a:schemeClr val="dk1"/>
                </a:solidFill>
                <a:latin typeface="Montserrat"/>
                <a:ea typeface="Montserrat"/>
                <a:cs typeface="Montserrat"/>
                <a:sym typeface="Montserrat"/>
              </a:rPr>
              <a:t>Explore</a:t>
            </a:r>
            <a:endParaRPr sz="1400" b="0" i="0" u="none" strike="noStrike" cap="none">
              <a:solidFill>
                <a:srgbClr val="000000"/>
              </a:solidFill>
              <a:latin typeface="Arial"/>
              <a:ea typeface="Arial"/>
              <a:cs typeface="Arial"/>
              <a:sym typeface="Arial"/>
            </a:endParaRPr>
          </a:p>
        </p:txBody>
      </p:sp>
      <p:sp>
        <p:nvSpPr>
          <p:cNvPr id="40" name="Google Shape;40;p32"/>
          <p:cNvSpPr txBox="1"/>
          <p:nvPr/>
        </p:nvSpPr>
        <p:spPr>
          <a:xfrm>
            <a:off x="553905" y="6324845"/>
            <a:ext cx="541867" cy="283604"/>
          </a:xfrm>
          <a:prstGeom prst="rect">
            <a:avLst/>
          </a:prstGeom>
          <a:noFill/>
          <a:ln>
            <a:noFill/>
          </a:ln>
        </p:spPr>
        <p:txBody>
          <a:bodyPr spcFirstLastPara="1" wrap="square" lIns="91425" tIns="45700" rIns="91425" bIns="45700" anchor="t" anchorCtr="0">
            <a:spAutoFit/>
          </a:bodyPr>
          <a:lstStyle/>
          <a:p>
            <a:pPr marL="0" marR="0" lvl="0" indent="0" algn="l" rtl="0">
              <a:lnSpc>
                <a:spcPct val="130000"/>
              </a:lnSpc>
              <a:spcBef>
                <a:spcPts val="0"/>
              </a:spcBef>
              <a:spcAft>
                <a:spcPts val="0"/>
              </a:spcAft>
              <a:buClr>
                <a:srgbClr val="000000"/>
              </a:buClr>
              <a:buSzPts val="1067"/>
              <a:buFont typeface="Arial"/>
              <a:buNone/>
            </a:pPr>
            <a:fld id="{00000000-1234-1234-1234-123412341234}" type="slidenum">
              <a:rPr lang="en-GB" sz="1067" b="0" i="0" u="none" strike="noStrike" cap="none">
                <a:solidFill>
                  <a:schemeClr val="dk1"/>
                </a:solidFill>
                <a:latin typeface="Montserrat"/>
                <a:ea typeface="Montserrat"/>
                <a:cs typeface="Montserrat"/>
                <a:sym typeface="Montserrat"/>
              </a:rPr>
              <a:pPr marL="0" marR="0" lvl="0" indent="0" algn="l" rtl="0">
                <a:lnSpc>
                  <a:spcPct val="130000"/>
                </a:lnSpc>
                <a:spcBef>
                  <a:spcPts val="0"/>
                </a:spcBef>
                <a:spcAft>
                  <a:spcPts val="0"/>
                </a:spcAft>
                <a:buClr>
                  <a:srgbClr val="000000"/>
                </a:buClr>
                <a:buSzPts val="1067"/>
                <a:buFont typeface="Arial"/>
                <a:buNone/>
              </a:pPr>
              <a:t>‹#›</a:t>
            </a:fld>
            <a:endParaRPr sz="1067" b="0" i="0" u="none" strike="noStrike" cap="none">
              <a:solidFill>
                <a:schemeClr val="dk1"/>
              </a:solidFill>
              <a:latin typeface="Montserrat"/>
              <a:ea typeface="Montserrat"/>
              <a:cs typeface="Montserrat"/>
              <a:sym typeface="Montserrat"/>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41"/>
        <p:cNvGrpSpPr/>
        <p:nvPr/>
      </p:nvGrpSpPr>
      <p:grpSpPr>
        <a:xfrm>
          <a:off x="0" y="0"/>
          <a:ext cx="0" cy="0"/>
          <a:chOff x="0" y="0"/>
          <a:chExt cx="0" cy="0"/>
        </a:xfrm>
      </p:grpSpPr>
      <p:sp>
        <p:nvSpPr>
          <p:cNvPr id="42" name="Google Shape;42;p33"/>
          <p:cNvSpPr txBox="1">
            <a:spLocks noGrp="1"/>
          </p:cNvSpPr>
          <p:nvPr>
            <p:ph type="title"/>
          </p:nvPr>
        </p:nvSpPr>
        <p:spPr>
          <a:xfrm>
            <a:off x="611967" y="593367"/>
            <a:ext cx="5268000" cy="10860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SzPts val="4400"/>
              <a:buNone/>
              <a:defRPr/>
            </a:lvl1pPr>
            <a:lvl2pPr lvl="1" algn="l">
              <a:lnSpc>
                <a:spcPct val="100000"/>
              </a:lnSpc>
              <a:spcBef>
                <a:spcPts val="0"/>
              </a:spcBef>
              <a:spcAft>
                <a:spcPts val="0"/>
              </a:spcAft>
              <a:buSzPts val="5600"/>
              <a:buNone/>
              <a:defRPr/>
            </a:lvl2pPr>
            <a:lvl3pPr lvl="2" algn="l">
              <a:lnSpc>
                <a:spcPct val="100000"/>
              </a:lnSpc>
              <a:spcBef>
                <a:spcPts val="0"/>
              </a:spcBef>
              <a:spcAft>
                <a:spcPts val="0"/>
              </a:spcAft>
              <a:buSzPts val="5600"/>
              <a:buNone/>
              <a:defRPr/>
            </a:lvl3pPr>
            <a:lvl4pPr lvl="3" algn="l">
              <a:lnSpc>
                <a:spcPct val="100000"/>
              </a:lnSpc>
              <a:spcBef>
                <a:spcPts val="0"/>
              </a:spcBef>
              <a:spcAft>
                <a:spcPts val="0"/>
              </a:spcAft>
              <a:buSzPts val="5600"/>
              <a:buNone/>
              <a:defRPr/>
            </a:lvl4pPr>
            <a:lvl5pPr lvl="4" algn="l">
              <a:lnSpc>
                <a:spcPct val="100000"/>
              </a:lnSpc>
              <a:spcBef>
                <a:spcPts val="0"/>
              </a:spcBef>
              <a:spcAft>
                <a:spcPts val="0"/>
              </a:spcAft>
              <a:buSzPts val="5600"/>
              <a:buNone/>
              <a:defRPr/>
            </a:lvl5pPr>
            <a:lvl6pPr lvl="5" algn="l">
              <a:lnSpc>
                <a:spcPct val="100000"/>
              </a:lnSpc>
              <a:spcBef>
                <a:spcPts val="0"/>
              </a:spcBef>
              <a:spcAft>
                <a:spcPts val="0"/>
              </a:spcAft>
              <a:buSzPts val="5600"/>
              <a:buNone/>
              <a:defRPr/>
            </a:lvl6pPr>
            <a:lvl7pPr lvl="6" algn="l">
              <a:lnSpc>
                <a:spcPct val="100000"/>
              </a:lnSpc>
              <a:spcBef>
                <a:spcPts val="0"/>
              </a:spcBef>
              <a:spcAft>
                <a:spcPts val="0"/>
              </a:spcAft>
              <a:buSzPts val="5600"/>
              <a:buNone/>
              <a:defRPr/>
            </a:lvl7pPr>
            <a:lvl8pPr lvl="7" algn="l">
              <a:lnSpc>
                <a:spcPct val="100000"/>
              </a:lnSpc>
              <a:spcBef>
                <a:spcPts val="0"/>
              </a:spcBef>
              <a:spcAft>
                <a:spcPts val="0"/>
              </a:spcAft>
              <a:buSzPts val="5600"/>
              <a:buNone/>
              <a:defRPr/>
            </a:lvl8pPr>
            <a:lvl9pPr lvl="8" algn="l">
              <a:lnSpc>
                <a:spcPct val="100000"/>
              </a:lnSpc>
              <a:spcBef>
                <a:spcPts val="0"/>
              </a:spcBef>
              <a:spcAft>
                <a:spcPts val="0"/>
              </a:spcAft>
              <a:buSzPts val="5600"/>
              <a:buNone/>
              <a:defRPr/>
            </a:lvl9pPr>
          </a:lstStyle>
          <a:p>
            <a:endParaRPr/>
          </a:p>
        </p:txBody>
      </p:sp>
      <p:sp>
        <p:nvSpPr>
          <p:cNvPr id="43" name="Google Shape;43;p33"/>
          <p:cNvSpPr txBox="1">
            <a:spLocks noGrp="1"/>
          </p:cNvSpPr>
          <p:nvPr>
            <p:ph type="body" idx="1"/>
          </p:nvPr>
        </p:nvSpPr>
        <p:spPr>
          <a:xfrm>
            <a:off x="611967" y="1917533"/>
            <a:ext cx="5268000" cy="39748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sz="1600"/>
            </a:lvl5pPr>
            <a:lvl6pPr marL="2743200" lvl="5" indent="-381000" algn="l">
              <a:lnSpc>
                <a:spcPct val="130000"/>
              </a:lnSpc>
              <a:spcBef>
                <a:spcPts val="800"/>
              </a:spcBef>
              <a:spcAft>
                <a:spcPts val="0"/>
              </a:spcAft>
              <a:buSzPts val="2400"/>
              <a:buChar char="–"/>
              <a:defRPr sz="1600"/>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44" name="Google Shape;44;p33"/>
          <p:cNvSpPr txBox="1">
            <a:spLocks noGrp="1"/>
          </p:cNvSpPr>
          <p:nvPr>
            <p:ph type="body" idx="2"/>
          </p:nvPr>
        </p:nvSpPr>
        <p:spPr>
          <a:xfrm>
            <a:off x="6311967" y="1917533"/>
            <a:ext cx="5268000" cy="39748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sz="1600"/>
            </a:lvl5pPr>
            <a:lvl6pPr marL="2743200" lvl="5" indent="-381000" algn="l">
              <a:lnSpc>
                <a:spcPct val="130000"/>
              </a:lnSpc>
              <a:spcBef>
                <a:spcPts val="800"/>
              </a:spcBef>
              <a:spcAft>
                <a:spcPts val="0"/>
              </a:spcAft>
              <a:buSzPts val="2400"/>
              <a:buChar char="–"/>
              <a:defRPr sz="1600"/>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45" name="Google Shape;45;p33"/>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
        <p:nvSpPr>
          <p:cNvPr id="46" name="Google Shape;46;p33"/>
          <p:cNvSpPr txBox="1">
            <a:spLocks noGrp="1"/>
          </p:cNvSpPr>
          <p:nvPr>
            <p:ph type="title" idx="3"/>
          </p:nvPr>
        </p:nvSpPr>
        <p:spPr>
          <a:xfrm>
            <a:off x="6311967" y="593367"/>
            <a:ext cx="5268000" cy="10860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SzPts val="4400"/>
              <a:buNone/>
              <a:defRPr/>
            </a:lvl1pPr>
            <a:lvl2pPr lvl="1" algn="l">
              <a:lnSpc>
                <a:spcPct val="100000"/>
              </a:lnSpc>
              <a:spcBef>
                <a:spcPts val="0"/>
              </a:spcBef>
              <a:spcAft>
                <a:spcPts val="0"/>
              </a:spcAft>
              <a:buSzPts val="5600"/>
              <a:buNone/>
              <a:defRPr/>
            </a:lvl2pPr>
            <a:lvl3pPr lvl="2" algn="l">
              <a:lnSpc>
                <a:spcPct val="100000"/>
              </a:lnSpc>
              <a:spcBef>
                <a:spcPts val="0"/>
              </a:spcBef>
              <a:spcAft>
                <a:spcPts val="0"/>
              </a:spcAft>
              <a:buSzPts val="5600"/>
              <a:buNone/>
              <a:defRPr/>
            </a:lvl3pPr>
            <a:lvl4pPr lvl="3" algn="l">
              <a:lnSpc>
                <a:spcPct val="100000"/>
              </a:lnSpc>
              <a:spcBef>
                <a:spcPts val="0"/>
              </a:spcBef>
              <a:spcAft>
                <a:spcPts val="0"/>
              </a:spcAft>
              <a:buSzPts val="5600"/>
              <a:buNone/>
              <a:defRPr/>
            </a:lvl4pPr>
            <a:lvl5pPr lvl="4" algn="l">
              <a:lnSpc>
                <a:spcPct val="100000"/>
              </a:lnSpc>
              <a:spcBef>
                <a:spcPts val="0"/>
              </a:spcBef>
              <a:spcAft>
                <a:spcPts val="0"/>
              </a:spcAft>
              <a:buSzPts val="5600"/>
              <a:buNone/>
              <a:defRPr/>
            </a:lvl5pPr>
            <a:lvl6pPr lvl="5" algn="l">
              <a:lnSpc>
                <a:spcPct val="100000"/>
              </a:lnSpc>
              <a:spcBef>
                <a:spcPts val="0"/>
              </a:spcBef>
              <a:spcAft>
                <a:spcPts val="0"/>
              </a:spcAft>
              <a:buSzPts val="5600"/>
              <a:buNone/>
              <a:defRPr/>
            </a:lvl6pPr>
            <a:lvl7pPr lvl="6" algn="l">
              <a:lnSpc>
                <a:spcPct val="100000"/>
              </a:lnSpc>
              <a:spcBef>
                <a:spcPts val="0"/>
              </a:spcBef>
              <a:spcAft>
                <a:spcPts val="0"/>
              </a:spcAft>
              <a:buSzPts val="5600"/>
              <a:buNone/>
              <a:defRPr/>
            </a:lvl7pPr>
            <a:lvl8pPr lvl="7" algn="l">
              <a:lnSpc>
                <a:spcPct val="100000"/>
              </a:lnSpc>
              <a:spcBef>
                <a:spcPts val="0"/>
              </a:spcBef>
              <a:spcAft>
                <a:spcPts val="0"/>
              </a:spcAft>
              <a:buSzPts val="5600"/>
              <a:buNone/>
              <a:defRPr/>
            </a:lvl8pPr>
            <a:lvl9pPr lvl="8" algn="l">
              <a:lnSpc>
                <a:spcPct val="100000"/>
              </a:lnSpc>
              <a:spcBef>
                <a:spcPts val="0"/>
              </a:spcBef>
              <a:spcAft>
                <a:spcPts val="0"/>
              </a:spcAft>
              <a:buSzPts val="56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tting tasks">
  <p:cSld name="Setting tasks">
    <p:spTree>
      <p:nvGrpSpPr>
        <p:cNvPr id="1" name="Shape 47"/>
        <p:cNvGrpSpPr/>
        <p:nvPr/>
      </p:nvGrpSpPr>
      <p:grpSpPr>
        <a:xfrm>
          <a:off x="0" y="0"/>
          <a:ext cx="0" cy="0"/>
          <a:chOff x="0" y="0"/>
          <a:chExt cx="0" cy="0"/>
        </a:xfrm>
      </p:grpSpPr>
      <p:sp>
        <p:nvSpPr>
          <p:cNvPr id="48" name="Google Shape;48;p34"/>
          <p:cNvSpPr txBox="1">
            <a:spLocks noGrp="1"/>
          </p:cNvSpPr>
          <p:nvPr>
            <p:ph type="title"/>
          </p:nvPr>
        </p:nvSpPr>
        <p:spPr>
          <a:xfrm>
            <a:off x="611967" y="593367"/>
            <a:ext cx="8800800" cy="10860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SzPts val="4400"/>
              <a:buNone/>
              <a:defRPr/>
            </a:lvl1pPr>
            <a:lvl2pPr lvl="1" algn="l">
              <a:lnSpc>
                <a:spcPct val="100000"/>
              </a:lnSpc>
              <a:spcBef>
                <a:spcPts val="0"/>
              </a:spcBef>
              <a:spcAft>
                <a:spcPts val="0"/>
              </a:spcAft>
              <a:buSzPts val="5600"/>
              <a:buNone/>
              <a:defRPr/>
            </a:lvl2pPr>
            <a:lvl3pPr lvl="2" algn="l">
              <a:lnSpc>
                <a:spcPct val="100000"/>
              </a:lnSpc>
              <a:spcBef>
                <a:spcPts val="0"/>
              </a:spcBef>
              <a:spcAft>
                <a:spcPts val="0"/>
              </a:spcAft>
              <a:buSzPts val="5600"/>
              <a:buNone/>
              <a:defRPr/>
            </a:lvl3pPr>
            <a:lvl4pPr lvl="3" algn="l">
              <a:lnSpc>
                <a:spcPct val="100000"/>
              </a:lnSpc>
              <a:spcBef>
                <a:spcPts val="0"/>
              </a:spcBef>
              <a:spcAft>
                <a:spcPts val="0"/>
              </a:spcAft>
              <a:buSzPts val="5600"/>
              <a:buNone/>
              <a:defRPr/>
            </a:lvl4pPr>
            <a:lvl5pPr lvl="4" algn="l">
              <a:lnSpc>
                <a:spcPct val="100000"/>
              </a:lnSpc>
              <a:spcBef>
                <a:spcPts val="0"/>
              </a:spcBef>
              <a:spcAft>
                <a:spcPts val="0"/>
              </a:spcAft>
              <a:buSzPts val="5600"/>
              <a:buNone/>
              <a:defRPr/>
            </a:lvl5pPr>
            <a:lvl6pPr lvl="5" algn="l">
              <a:lnSpc>
                <a:spcPct val="100000"/>
              </a:lnSpc>
              <a:spcBef>
                <a:spcPts val="0"/>
              </a:spcBef>
              <a:spcAft>
                <a:spcPts val="0"/>
              </a:spcAft>
              <a:buSzPts val="5600"/>
              <a:buNone/>
              <a:defRPr/>
            </a:lvl6pPr>
            <a:lvl7pPr lvl="6" algn="l">
              <a:lnSpc>
                <a:spcPct val="100000"/>
              </a:lnSpc>
              <a:spcBef>
                <a:spcPts val="0"/>
              </a:spcBef>
              <a:spcAft>
                <a:spcPts val="0"/>
              </a:spcAft>
              <a:buSzPts val="5600"/>
              <a:buNone/>
              <a:defRPr/>
            </a:lvl7pPr>
            <a:lvl8pPr lvl="7" algn="l">
              <a:lnSpc>
                <a:spcPct val="100000"/>
              </a:lnSpc>
              <a:spcBef>
                <a:spcPts val="0"/>
              </a:spcBef>
              <a:spcAft>
                <a:spcPts val="0"/>
              </a:spcAft>
              <a:buSzPts val="5600"/>
              <a:buNone/>
              <a:defRPr/>
            </a:lvl8pPr>
            <a:lvl9pPr lvl="8" algn="l">
              <a:lnSpc>
                <a:spcPct val="100000"/>
              </a:lnSpc>
              <a:spcBef>
                <a:spcPts val="0"/>
              </a:spcBef>
              <a:spcAft>
                <a:spcPts val="0"/>
              </a:spcAft>
              <a:buSzPts val="5600"/>
              <a:buNone/>
              <a:defRPr/>
            </a:lvl9pPr>
          </a:lstStyle>
          <a:p>
            <a:endParaRPr/>
          </a:p>
        </p:txBody>
      </p:sp>
      <p:sp>
        <p:nvSpPr>
          <p:cNvPr id="49" name="Google Shape;49;p34"/>
          <p:cNvSpPr txBox="1">
            <a:spLocks noGrp="1"/>
          </p:cNvSpPr>
          <p:nvPr>
            <p:ph type="subTitle" idx="1"/>
          </p:nvPr>
        </p:nvSpPr>
        <p:spPr>
          <a:xfrm>
            <a:off x="611967" y="1917533"/>
            <a:ext cx="4171200" cy="604400"/>
          </a:xfrm>
          <a:prstGeom prst="rect">
            <a:avLst/>
          </a:prstGeom>
          <a:solidFill>
            <a:schemeClr val="accent1"/>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50" name="Google Shape;50;p34"/>
          <p:cNvSpPr txBox="1">
            <a:spLocks noGrp="1"/>
          </p:cNvSpPr>
          <p:nvPr>
            <p:ph type="subTitle" idx="2"/>
          </p:nvPr>
        </p:nvSpPr>
        <p:spPr>
          <a:xfrm>
            <a:off x="7407633" y="3561600"/>
            <a:ext cx="4172400" cy="526000"/>
          </a:xfrm>
          <a:prstGeom prst="rect">
            <a:avLst/>
          </a:prstGeom>
          <a:solidFill>
            <a:schemeClr val="accent1"/>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sz="1867">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51" name="Google Shape;51;p34"/>
          <p:cNvSpPr txBox="1">
            <a:spLocks noGrp="1"/>
          </p:cNvSpPr>
          <p:nvPr>
            <p:ph type="body" idx="3"/>
          </p:nvPr>
        </p:nvSpPr>
        <p:spPr>
          <a:xfrm>
            <a:off x="611967" y="2760100"/>
            <a:ext cx="5268000" cy="7020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a:lvl5pPr>
            <a:lvl6pPr marL="2743200" lvl="5" indent="-381000" algn="l">
              <a:lnSpc>
                <a:spcPct val="130000"/>
              </a:lnSpc>
              <a:spcBef>
                <a:spcPts val="800"/>
              </a:spcBef>
              <a:spcAft>
                <a:spcPts val="0"/>
              </a:spcAft>
              <a:buSzPts val="2400"/>
              <a:buChar char="–"/>
              <a:defRPr/>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52" name="Google Shape;52;p34"/>
          <p:cNvSpPr txBox="1">
            <a:spLocks noGrp="1"/>
          </p:cNvSpPr>
          <p:nvPr>
            <p:ph type="subTitle" idx="4"/>
          </p:nvPr>
        </p:nvSpPr>
        <p:spPr>
          <a:xfrm>
            <a:off x="611967" y="3561600"/>
            <a:ext cx="4171200" cy="604400"/>
          </a:xfrm>
          <a:prstGeom prst="rect">
            <a:avLst/>
          </a:prstGeom>
          <a:solidFill>
            <a:schemeClr val="accent1"/>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53" name="Google Shape;53;p34"/>
          <p:cNvSpPr txBox="1">
            <a:spLocks noGrp="1"/>
          </p:cNvSpPr>
          <p:nvPr>
            <p:ph type="body" idx="5"/>
          </p:nvPr>
        </p:nvSpPr>
        <p:spPr>
          <a:xfrm>
            <a:off x="611967" y="4404167"/>
            <a:ext cx="5268000" cy="7020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a:lvl5pPr>
            <a:lvl6pPr marL="2743200" lvl="5" indent="-381000" algn="l">
              <a:lnSpc>
                <a:spcPct val="130000"/>
              </a:lnSpc>
              <a:spcBef>
                <a:spcPts val="800"/>
              </a:spcBef>
              <a:spcAft>
                <a:spcPts val="0"/>
              </a:spcAft>
              <a:buSzPts val="2400"/>
              <a:buChar char="–"/>
              <a:defRPr/>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54" name="Google Shape;54;p34"/>
          <p:cNvSpPr txBox="1">
            <a:spLocks noGrp="1"/>
          </p:cNvSpPr>
          <p:nvPr>
            <p:ph type="subTitle" idx="6"/>
          </p:nvPr>
        </p:nvSpPr>
        <p:spPr>
          <a:xfrm>
            <a:off x="7407633" y="4236967"/>
            <a:ext cx="4172400" cy="526000"/>
          </a:xfrm>
          <a:prstGeom prst="rect">
            <a:avLst/>
          </a:prstGeom>
          <a:solidFill>
            <a:schemeClr val="accent4"/>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sz="1867">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55" name="Google Shape;55;p34"/>
          <p:cNvSpPr txBox="1">
            <a:spLocks noGrp="1"/>
          </p:cNvSpPr>
          <p:nvPr>
            <p:ph type="subTitle" idx="7"/>
          </p:nvPr>
        </p:nvSpPr>
        <p:spPr>
          <a:xfrm>
            <a:off x="7407633" y="4912333"/>
            <a:ext cx="4172400" cy="526000"/>
          </a:xfrm>
          <a:prstGeom prst="rect">
            <a:avLst/>
          </a:prstGeom>
          <a:solidFill>
            <a:schemeClr val="accent5"/>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sz="1867">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56" name="Google Shape;56;p34"/>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Multiple choice options">
  <p:cSld name="Multiple choice options">
    <p:spTree>
      <p:nvGrpSpPr>
        <p:cNvPr id="1" name="Shape 57"/>
        <p:cNvGrpSpPr/>
        <p:nvPr/>
      </p:nvGrpSpPr>
      <p:grpSpPr>
        <a:xfrm>
          <a:off x="0" y="0"/>
          <a:ext cx="0" cy="0"/>
          <a:chOff x="0" y="0"/>
          <a:chExt cx="0" cy="0"/>
        </a:xfrm>
      </p:grpSpPr>
      <p:sp>
        <p:nvSpPr>
          <p:cNvPr id="58" name="Google Shape;58;p35"/>
          <p:cNvSpPr txBox="1">
            <a:spLocks noGrp="1"/>
          </p:cNvSpPr>
          <p:nvPr>
            <p:ph type="title"/>
          </p:nvPr>
        </p:nvSpPr>
        <p:spPr>
          <a:xfrm>
            <a:off x="611967" y="593367"/>
            <a:ext cx="8800800" cy="10860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SzPts val="4400"/>
              <a:buNone/>
              <a:defRPr/>
            </a:lvl1pPr>
            <a:lvl2pPr lvl="1" algn="l">
              <a:lnSpc>
                <a:spcPct val="100000"/>
              </a:lnSpc>
              <a:spcBef>
                <a:spcPts val="0"/>
              </a:spcBef>
              <a:spcAft>
                <a:spcPts val="0"/>
              </a:spcAft>
              <a:buSzPts val="5600"/>
              <a:buNone/>
              <a:defRPr/>
            </a:lvl2pPr>
            <a:lvl3pPr lvl="2" algn="l">
              <a:lnSpc>
                <a:spcPct val="100000"/>
              </a:lnSpc>
              <a:spcBef>
                <a:spcPts val="0"/>
              </a:spcBef>
              <a:spcAft>
                <a:spcPts val="0"/>
              </a:spcAft>
              <a:buSzPts val="5600"/>
              <a:buNone/>
              <a:defRPr/>
            </a:lvl3pPr>
            <a:lvl4pPr lvl="3" algn="l">
              <a:lnSpc>
                <a:spcPct val="100000"/>
              </a:lnSpc>
              <a:spcBef>
                <a:spcPts val="0"/>
              </a:spcBef>
              <a:spcAft>
                <a:spcPts val="0"/>
              </a:spcAft>
              <a:buSzPts val="5600"/>
              <a:buNone/>
              <a:defRPr/>
            </a:lvl4pPr>
            <a:lvl5pPr lvl="4" algn="l">
              <a:lnSpc>
                <a:spcPct val="100000"/>
              </a:lnSpc>
              <a:spcBef>
                <a:spcPts val="0"/>
              </a:spcBef>
              <a:spcAft>
                <a:spcPts val="0"/>
              </a:spcAft>
              <a:buSzPts val="5600"/>
              <a:buNone/>
              <a:defRPr/>
            </a:lvl5pPr>
            <a:lvl6pPr lvl="5" algn="l">
              <a:lnSpc>
                <a:spcPct val="100000"/>
              </a:lnSpc>
              <a:spcBef>
                <a:spcPts val="0"/>
              </a:spcBef>
              <a:spcAft>
                <a:spcPts val="0"/>
              </a:spcAft>
              <a:buSzPts val="5600"/>
              <a:buNone/>
              <a:defRPr/>
            </a:lvl6pPr>
            <a:lvl7pPr lvl="6" algn="l">
              <a:lnSpc>
                <a:spcPct val="100000"/>
              </a:lnSpc>
              <a:spcBef>
                <a:spcPts val="0"/>
              </a:spcBef>
              <a:spcAft>
                <a:spcPts val="0"/>
              </a:spcAft>
              <a:buSzPts val="5600"/>
              <a:buNone/>
              <a:defRPr/>
            </a:lvl7pPr>
            <a:lvl8pPr lvl="7" algn="l">
              <a:lnSpc>
                <a:spcPct val="100000"/>
              </a:lnSpc>
              <a:spcBef>
                <a:spcPts val="0"/>
              </a:spcBef>
              <a:spcAft>
                <a:spcPts val="0"/>
              </a:spcAft>
              <a:buSzPts val="5600"/>
              <a:buNone/>
              <a:defRPr/>
            </a:lvl8pPr>
            <a:lvl9pPr lvl="8" algn="l">
              <a:lnSpc>
                <a:spcPct val="100000"/>
              </a:lnSpc>
              <a:spcBef>
                <a:spcPts val="0"/>
              </a:spcBef>
              <a:spcAft>
                <a:spcPts val="0"/>
              </a:spcAft>
              <a:buSzPts val="5600"/>
              <a:buNone/>
              <a:defRPr/>
            </a:lvl9pPr>
          </a:lstStyle>
          <a:p>
            <a:endParaRPr/>
          </a:p>
        </p:txBody>
      </p:sp>
      <p:sp>
        <p:nvSpPr>
          <p:cNvPr id="59" name="Google Shape;59;p35"/>
          <p:cNvSpPr txBox="1">
            <a:spLocks noGrp="1"/>
          </p:cNvSpPr>
          <p:nvPr>
            <p:ph type="subTitle" idx="1"/>
          </p:nvPr>
        </p:nvSpPr>
        <p:spPr>
          <a:xfrm>
            <a:off x="611967" y="1917533"/>
            <a:ext cx="4171200" cy="604400"/>
          </a:xfrm>
          <a:prstGeom prst="rect">
            <a:avLst/>
          </a:prstGeom>
          <a:solidFill>
            <a:schemeClr val="accent1"/>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60" name="Google Shape;60;p35"/>
          <p:cNvSpPr txBox="1">
            <a:spLocks noGrp="1"/>
          </p:cNvSpPr>
          <p:nvPr>
            <p:ph type="body" idx="2"/>
          </p:nvPr>
        </p:nvSpPr>
        <p:spPr>
          <a:xfrm>
            <a:off x="611967" y="2760100"/>
            <a:ext cx="5268000" cy="8412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a:lvl5pPr>
            <a:lvl6pPr marL="2743200" lvl="5" indent="-381000" algn="l">
              <a:lnSpc>
                <a:spcPct val="130000"/>
              </a:lnSpc>
              <a:spcBef>
                <a:spcPts val="800"/>
              </a:spcBef>
              <a:spcAft>
                <a:spcPts val="0"/>
              </a:spcAft>
              <a:buSzPts val="2400"/>
              <a:buChar char="–"/>
              <a:defRPr/>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61" name="Google Shape;61;p35"/>
          <p:cNvSpPr txBox="1">
            <a:spLocks noGrp="1"/>
          </p:cNvSpPr>
          <p:nvPr>
            <p:ph type="subTitle" idx="3"/>
          </p:nvPr>
        </p:nvSpPr>
        <p:spPr>
          <a:xfrm>
            <a:off x="6312000" y="1917533"/>
            <a:ext cx="4171200" cy="604400"/>
          </a:xfrm>
          <a:prstGeom prst="rect">
            <a:avLst/>
          </a:prstGeom>
          <a:solidFill>
            <a:schemeClr val="accent4"/>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62" name="Google Shape;62;p35"/>
          <p:cNvSpPr txBox="1">
            <a:spLocks noGrp="1"/>
          </p:cNvSpPr>
          <p:nvPr>
            <p:ph type="body" idx="4"/>
          </p:nvPr>
        </p:nvSpPr>
        <p:spPr>
          <a:xfrm>
            <a:off x="6312000" y="2760100"/>
            <a:ext cx="5268000" cy="8412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a:lvl5pPr>
            <a:lvl6pPr marL="2743200" lvl="5" indent="-381000" algn="l">
              <a:lnSpc>
                <a:spcPct val="130000"/>
              </a:lnSpc>
              <a:spcBef>
                <a:spcPts val="800"/>
              </a:spcBef>
              <a:spcAft>
                <a:spcPts val="0"/>
              </a:spcAft>
              <a:buSzPts val="2400"/>
              <a:buChar char="–"/>
              <a:defRPr/>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63" name="Google Shape;63;p35"/>
          <p:cNvSpPr txBox="1">
            <a:spLocks noGrp="1"/>
          </p:cNvSpPr>
          <p:nvPr>
            <p:ph type="subTitle" idx="5"/>
          </p:nvPr>
        </p:nvSpPr>
        <p:spPr>
          <a:xfrm>
            <a:off x="611967" y="3936500"/>
            <a:ext cx="4171200" cy="604400"/>
          </a:xfrm>
          <a:prstGeom prst="rect">
            <a:avLst/>
          </a:prstGeom>
          <a:solidFill>
            <a:schemeClr val="accent3"/>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64" name="Google Shape;64;p35"/>
          <p:cNvSpPr txBox="1">
            <a:spLocks noGrp="1"/>
          </p:cNvSpPr>
          <p:nvPr>
            <p:ph type="body" idx="6"/>
          </p:nvPr>
        </p:nvSpPr>
        <p:spPr>
          <a:xfrm>
            <a:off x="611967" y="4779067"/>
            <a:ext cx="5268000" cy="8412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a:lvl5pPr>
            <a:lvl6pPr marL="2743200" lvl="5" indent="-381000" algn="l">
              <a:lnSpc>
                <a:spcPct val="130000"/>
              </a:lnSpc>
              <a:spcBef>
                <a:spcPts val="800"/>
              </a:spcBef>
              <a:spcAft>
                <a:spcPts val="0"/>
              </a:spcAft>
              <a:buSzPts val="2400"/>
              <a:buChar char="–"/>
              <a:defRPr/>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65" name="Google Shape;65;p35"/>
          <p:cNvSpPr txBox="1">
            <a:spLocks noGrp="1"/>
          </p:cNvSpPr>
          <p:nvPr>
            <p:ph type="subTitle" idx="7"/>
          </p:nvPr>
        </p:nvSpPr>
        <p:spPr>
          <a:xfrm>
            <a:off x="6312000" y="3936500"/>
            <a:ext cx="4171200" cy="604400"/>
          </a:xfrm>
          <a:prstGeom prst="rect">
            <a:avLst/>
          </a:prstGeom>
          <a:solidFill>
            <a:schemeClr val="accent5"/>
          </a:solidFill>
          <a:ln>
            <a:noFill/>
          </a:ln>
        </p:spPr>
        <p:txBody>
          <a:bodyPr spcFirstLastPara="1" wrap="square" lIns="182850" tIns="180000" rIns="182850" bIns="182850" anchor="t" anchorCtr="0">
            <a:noAutofit/>
          </a:bodyPr>
          <a:lstStyle>
            <a:lvl1pPr lvl="0" algn="l">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a:lnSpc>
                <a:spcPct val="130000"/>
              </a:lnSpc>
              <a:spcBef>
                <a:spcPts val="0"/>
              </a:spcBef>
              <a:spcAft>
                <a:spcPts val="0"/>
              </a:spcAft>
              <a:buSzPts val="3200"/>
              <a:buNone/>
              <a:defRPr/>
            </a:lvl2pPr>
            <a:lvl3pPr lvl="2" algn="l">
              <a:lnSpc>
                <a:spcPct val="130000"/>
              </a:lnSpc>
              <a:spcBef>
                <a:spcPts val="0"/>
              </a:spcBef>
              <a:spcAft>
                <a:spcPts val="0"/>
              </a:spcAft>
              <a:buSzPts val="2800"/>
              <a:buNone/>
              <a:defRPr/>
            </a:lvl3pPr>
            <a:lvl4pPr lvl="3" algn="l">
              <a:lnSpc>
                <a:spcPct val="130000"/>
              </a:lnSpc>
              <a:spcBef>
                <a:spcPts val="0"/>
              </a:spcBef>
              <a:spcAft>
                <a:spcPts val="0"/>
              </a:spcAft>
              <a:buSzPts val="2800"/>
              <a:buNone/>
              <a:defRPr/>
            </a:lvl4pPr>
            <a:lvl5pPr lvl="4" algn="l">
              <a:lnSpc>
                <a:spcPct val="130000"/>
              </a:lnSpc>
              <a:spcBef>
                <a:spcPts val="0"/>
              </a:spcBef>
              <a:spcAft>
                <a:spcPts val="0"/>
              </a:spcAft>
              <a:buSzPts val="2400"/>
              <a:buNone/>
              <a:defRPr/>
            </a:lvl5pPr>
            <a:lvl6pPr lvl="5" algn="l">
              <a:lnSpc>
                <a:spcPct val="130000"/>
              </a:lnSpc>
              <a:spcBef>
                <a:spcPts val="0"/>
              </a:spcBef>
              <a:spcAft>
                <a:spcPts val="0"/>
              </a:spcAft>
              <a:buSzPts val="2400"/>
              <a:buNone/>
              <a:defRPr/>
            </a:lvl6pPr>
            <a:lvl7pPr lvl="6" algn="l">
              <a:lnSpc>
                <a:spcPct val="130000"/>
              </a:lnSpc>
              <a:spcBef>
                <a:spcPts val="0"/>
              </a:spcBef>
              <a:spcAft>
                <a:spcPts val="0"/>
              </a:spcAft>
              <a:buSzPts val="2000"/>
              <a:buNone/>
              <a:defRPr/>
            </a:lvl7pPr>
            <a:lvl8pPr lvl="7" algn="l">
              <a:lnSpc>
                <a:spcPct val="130000"/>
              </a:lnSpc>
              <a:spcBef>
                <a:spcPts val="0"/>
              </a:spcBef>
              <a:spcAft>
                <a:spcPts val="0"/>
              </a:spcAft>
              <a:buSzPts val="2000"/>
              <a:buNone/>
              <a:defRPr/>
            </a:lvl8pPr>
            <a:lvl9pPr lvl="8" algn="l">
              <a:lnSpc>
                <a:spcPct val="130000"/>
              </a:lnSpc>
              <a:spcBef>
                <a:spcPts val="0"/>
              </a:spcBef>
              <a:spcAft>
                <a:spcPts val="0"/>
              </a:spcAft>
              <a:buSzPts val="1600"/>
              <a:buNone/>
              <a:defRPr/>
            </a:lvl9pPr>
          </a:lstStyle>
          <a:p>
            <a:endParaRPr/>
          </a:p>
        </p:txBody>
      </p:sp>
      <p:sp>
        <p:nvSpPr>
          <p:cNvPr id="66" name="Google Shape;66;p35"/>
          <p:cNvSpPr txBox="1">
            <a:spLocks noGrp="1"/>
          </p:cNvSpPr>
          <p:nvPr>
            <p:ph type="body" idx="8"/>
          </p:nvPr>
        </p:nvSpPr>
        <p:spPr>
          <a:xfrm>
            <a:off x="6312000" y="4779067"/>
            <a:ext cx="5268000" cy="8412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a:lvl5pPr>
            <a:lvl6pPr marL="2743200" lvl="5" indent="-381000" algn="l">
              <a:lnSpc>
                <a:spcPct val="130000"/>
              </a:lnSpc>
              <a:spcBef>
                <a:spcPts val="800"/>
              </a:spcBef>
              <a:spcAft>
                <a:spcPts val="0"/>
              </a:spcAft>
              <a:buSzPts val="2400"/>
              <a:buChar char="–"/>
              <a:defRPr/>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67" name="Google Shape;67;p35"/>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68"/>
        <p:cNvGrpSpPr/>
        <p:nvPr/>
      </p:nvGrpSpPr>
      <p:grpSpPr>
        <a:xfrm>
          <a:off x="0" y="0"/>
          <a:ext cx="0" cy="0"/>
          <a:chOff x="0" y="0"/>
          <a:chExt cx="0" cy="0"/>
        </a:xfrm>
      </p:grpSpPr>
      <p:sp>
        <p:nvSpPr>
          <p:cNvPr id="69" name="Google Shape;69;p36"/>
          <p:cNvSpPr txBox="1">
            <a:spLocks noGrp="1"/>
          </p:cNvSpPr>
          <p:nvPr>
            <p:ph type="title"/>
          </p:nvPr>
        </p:nvSpPr>
        <p:spPr>
          <a:xfrm>
            <a:off x="611967" y="595200"/>
            <a:ext cx="5268000" cy="1084800"/>
          </a:xfrm>
          <a:prstGeom prst="rect">
            <a:avLst/>
          </a:prstGeom>
          <a:noFill/>
          <a:ln>
            <a:noFill/>
          </a:ln>
        </p:spPr>
        <p:txBody>
          <a:bodyPr spcFirstLastPara="1" wrap="square" lIns="0" tIns="0" rIns="0" bIns="0" anchor="t" anchorCtr="0">
            <a:noAutofit/>
          </a:bodyPr>
          <a:lstStyle>
            <a:lvl1pPr lvl="0" algn="l">
              <a:lnSpc>
                <a:spcPct val="115000"/>
              </a:lnSpc>
              <a:spcBef>
                <a:spcPts val="0"/>
              </a:spcBef>
              <a:spcAft>
                <a:spcPts val="0"/>
              </a:spcAft>
              <a:buSzPts val="4400"/>
              <a:buNone/>
              <a:defRPr/>
            </a:lvl1pPr>
            <a:lvl2pPr lvl="1" algn="l">
              <a:lnSpc>
                <a:spcPct val="100000"/>
              </a:lnSpc>
              <a:spcBef>
                <a:spcPts val="0"/>
              </a:spcBef>
              <a:spcAft>
                <a:spcPts val="0"/>
              </a:spcAft>
              <a:buSzPts val="4800"/>
              <a:buNone/>
              <a:defRPr sz="3200"/>
            </a:lvl2pPr>
            <a:lvl3pPr lvl="2" algn="l">
              <a:lnSpc>
                <a:spcPct val="100000"/>
              </a:lnSpc>
              <a:spcBef>
                <a:spcPts val="0"/>
              </a:spcBef>
              <a:spcAft>
                <a:spcPts val="0"/>
              </a:spcAft>
              <a:buSzPts val="4800"/>
              <a:buNone/>
              <a:defRPr sz="3200"/>
            </a:lvl3pPr>
            <a:lvl4pPr lvl="3" algn="l">
              <a:lnSpc>
                <a:spcPct val="100000"/>
              </a:lnSpc>
              <a:spcBef>
                <a:spcPts val="0"/>
              </a:spcBef>
              <a:spcAft>
                <a:spcPts val="0"/>
              </a:spcAft>
              <a:buSzPts val="4800"/>
              <a:buNone/>
              <a:defRPr sz="3200"/>
            </a:lvl4pPr>
            <a:lvl5pPr lvl="4" algn="l">
              <a:lnSpc>
                <a:spcPct val="100000"/>
              </a:lnSpc>
              <a:spcBef>
                <a:spcPts val="0"/>
              </a:spcBef>
              <a:spcAft>
                <a:spcPts val="0"/>
              </a:spcAft>
              <a:buSzPts val="4800"/>
              <a:buNone/>
              <a:defRPr sz="3200"/>
            </a:lvl5pPr>
            <a:lvl6pPr lvl="5" algn="l">
              <a:lnSpc>
                <a:spcPct val="100000"/>
              </a:lnSpc>
              <a:spcBef>
                <a:spcPts val="0"/>
              </a:spcBef>
              <a:spcAft>
                <a:spcPts val="0"/>
              </a:spcAft>
              <a:buSzPts val="4800"/>
              <a:buNone/>
              <a:defRPr sz="3200"/>
            </a:lvl6pPr>
            <a:lvl7pPr lvl="6" algn="l">
              <a:lnSpc>
                <a:spcPct val="100000"/>
              </a:lnSpc>
              <a:spcBef>
                <a:spcPts val="0"/>
              </a:spcBef>
              <a:spcAft>
                <a:spcPts val="0"/>
              </a:spcAft>
              <a:buSzPts val="4800"/>
              <a:buNone/>
              <a:defRPr sz="3200"/>
            </a:lvl7pPr>
            <a:lvl8pPr lvl="7" algn="l">
              <a:lnSpc>
                <a:spcPct val="100000"/>
              </a:lnSpc>
              <a:spcBef>
                <a:spcPts val="0"/>
              </a:spcBef>
              <a:spcAft>
                <a:spcPts val="0"/>
              </a:spcAft>
              <a:buSzPts val="4800"/>
              <a:buNone/>
              <a:defRPr sz="3200"/>
            </a:lvl8pPr>
            <a:lvl9pPr lvl="8" algn="l">
              <a:lnSpc>
                <a:spcPct val="100000"/>
              </a:lnSpc>
              <a:spcBef>
                <a:spcPts val="0"/>
              </a:spcBef>
              <a:spcAft>
                <a:spcPts val="0"/>
              </a:spcAft>
              <a:buSzPts val="4800"/>
              <a:buNone/>
              <a:defRPr sz="3200"/>
            </a:lvl9pPr>
          </a:lstStyle>
          <a:p>
            <a:endParaRPr/>
          </a:p>
        </p:txBody>
      </p:sp>
      <p:sp>
        <p:nvSpPr>
          <p:cNvPr id="70" name="Google Shape;70;p36"/>
          <p:cNvSpPr txBox="1">
            <a:spLocks noGrp="1"/>
          </p:cNvSpPr>
          <p:nvPr>
            <p:ph type="body" idx="1"/>
          </p:nvPr>
        </p:nvSpPr>
        <p:spPr>
          <a:xfrm>
            <a:off x="611967" y="1917533"/>
            <a:ext cx="5268000" cy="3974800"/>
          </a:xfrm>
          <a:prstGeom prst="rect">
            <a:avLst/>
          </a:prstGeom>
          <a:noFill/>
          <a:ln>
            <a:noFill/>
          </a:ln>
        </p:spPr>
        <p:txBody>
          <a:bodyPr spcFirstLastPara="1" wrap="square" lIns="0" tIns="0" rIns="0" bIns="0" anchor="t" anchorCtr="0">
            <a:noAutofit/>
          </a:bodyPr>
          <a:lstStyle>
            <a:lvl1pPr marL="457200" lvl="0" indent="-431800" algn="l">
              <a:lnSpc>
                <a:spcPct val="130000"/>
              </a:lnSpc>
              <a:spcBef>
                <a:spcPts val="0"/>
              </a:spcBef>
              <a:spcAft>
                <a:spcPts val="0"/>
              </a:spcAft>
              <a:buSzPts val="3200"/>
              <a:buChar char="●"/>
              <a:defRPr/>
            </a:lvl1pPr>
            <a:lvl2pPr marL="914400" lvl="1" indent="-431800" algn="l">
              <a:lnSpc>
                <a:spcPct val="130000"/>
              </a:lnSpc>
              <a:spcBef>
                <a:spcPts val="1333"/>
              </a:spcBef>
              <a:spcAft>
                <a:spcPts val="0"/>
              </a:spcAft>
              <a:buSzPts val="3200"/>
              <a:buChar char="–"/>
              <a:defRPr/>
            </a:lvl2pPr>
            <a:lvl3pPr marL="1371600" lvl="2" indent="-406400" algn="l">
              <a:lnSpc>
                <a:spcPct val="130000"/>
              </a:lnSpc>
              <a:spcBef>
                <a:spcPts val="1333"/>
              </a:spcBef>
              <a:spcAft>
                <a:spcPts val="0"/>
              </a:spcAft>
              <a:buSzPts val="2800"/>
              <a:buChar char="–"/>
              <a:defRPr/>
            </a:lvl3pPr>
            <a:lvl4pPr marL="1828800" lvl="3" indent="-406400" algn="l">
              <a:lnSpc>
                <a:spcPct val="130000"/>
              </a:lnSpc>
              <a:spcBef>
                <a:spcPts val="1067"/>
              </a:spcBef>
              <a:spcAft>
                <a:spcPts val="0"/>
              </a:spcAft>
              <a:buSzPts val="2800"/>
              <a:buChar char="–"/>
              <a:defRPr/>
            </a:lvl4pPr>
            <a:lvl5pPr marL="2286000" lvl="4" indent="-381000" algn="l">
              <a:lnSpc>
                <a:spcPct val="130000"/>
              </a:lnSpc>
              <a:spcBef>
                <a:spcPts val="1067"/>
              </a:spcBef>
              <a:spcAft>
                <a:spcPts val="0"/>
              </a:spcAft>
              <a:buSzPts val="2400"/>
              <a:buChar char="–"/>
              <a:defRPr sz="1600"/>
            </a:lvl5pPr>
            <a:lvl6pPr marL="2743200" lvl="5" indent="-381000" algn="l">
              <a:lnSpc>
                <a:spcPct val="130000"/>
              </a:lnSpc>
              <a:spcBef>
                <a:spcPts val="800"/>
              </a:spcBef>
              <a:spcAft>
                <a:spcPts val="0"/>
              </a:spcAft>
              <a:buSzPts val="2400"/>
              <a:buChar char="–"/>
              <a:defRPr sz="1600"/>
            </a:lvl6pPr>
            <a:lvl7pPr marL="3200400" lvl="6" indent="-355600" algn="l">
              <a:lnSpc>
                <a:spcPct val="130000"/>
              </a:lnSpc>
              <a:spcBef>
                <a:spcPts val="800"/>
              </a:spcBef>
              <a:spcAft>
                <a:spcPts val="0"/>
              </a:spcAft>
              <a:buSzPts val="2000"/>
              <a:buChar char="–"/>
              <a:defRPr/>
            </a:lvl7pPr>
            <a:lvl8pPr marL="3657600" lvl="7" indent="-355600" algn="l">
              <a:lnSpc>
                <a:spcPct val="130000"/>
              </a:lnSpc>
              <a:spcBef>
                <a:spcPts val="533"/>
              </a:spcBef>
              <a:spcAft>
                <a:spcPts val="0"/>
              </a:spcAft>
              <a:buSzPts val="2000"/>
              <a:buChar char="–"/>
              <a:defRPr/>
            </a:lvl8pPr>
            <a:lvl9pPr marL="4114800" lvl="8" indent="-330200" algn="l">
              <a:lnSpc>
                <a:spcPct val="130000"/>
              </a:lnSpc>
              <a:spcBef>
                <a:spcPts val="533"/>
              </a:spcBef>
              <a:spcAft>
                <a:spcPts val="267"/>
              </a:spcAft>
              <a:buSzPts val="1600"/>
              <a:buChar char="–"/>
              <a:defRPr/>
            </a:lvl9pPr>
          </a:lstStyle>
          <a:p>
            <a:endParaRPr/>
          </a:p>
        </p:txBody>
      </p:sp>
      <p:sp>
        <p:nvSpPr>
          <p:cNvPr id="71" name="Google Shape;71;p36"/>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72"/>
        <p:cNvGrpSpPr/>
        <p:nvPr/>
      </p:nvGrpSpPr>
      <p:grpSpPr>
        <a:xfrm>
          <a:off x="0" y="0"/>
          <a:ext cx="0" cy="0"/>
          <a:chOff x="0" y="0"/>
          <a:chExt cx="0" cy="0"/>
        </a:xfrm>
      </p:grpSpPr>
      <p:sp>
        <p:nvSpPr>
          <p:cNvPr id="73" name="Google Shape;73;p37"/>
          <p:cNvSpPr txBox="1">
            <a:spLocks noGrp="1"/>
          </p:cNvSpPr>
          <p:nvPr>
            <p:ph type="body" idx="1"/>
          </p:nvPr>
        </p:nvSpPr>
        <p:spPr>
          <a:xfrm>
            <a:off x="624000" y="6168000"/>
            <a:ext cx="5256000" cy="427200"/>
          </a:xfrm>
          <a:prstGeom prst="rect">
            <a:avLst/>
          </a:prstGeom>
          <a:noFill/>
          <a:ln>
            <a:noFill/>
          </a:ln>
        </p:spPr>
        <p:txBody>
          <a:bodyPr spcFirstLastPara="1" wrap="square" lIns="0" tIns="0" rIns="0" bIns="0" anchor="b" anchorCtr="0">
            <a:noAutofit/>
          </a:bodyPr>
          <a:lstStyle>
            <a:lvl1pPr marL="457200" lvl="0" indent="-228600" algn="l">
              <a:lnSpc>
                <a:spcPct val="130000"/>
              </a:lnSpc>
              <a:spcBef>
                <a:spcPts val="0"/>
              </a:spcBef>
              <a:spcAft>
                <a:spcPts val="0"/>
              </a:spcAft>
              <a:buSzPts val="1600"/>
              <a:buNone/>
              <a:defRPr sz="1067"/>
            </a:lvl1pPr>
            <a:lvl2pPr marL="914400" lvl="1" indent="-431800" algn="l">
              <a:lnSpc>
                <a:spcPct val="130000"/>
              </a:lnSpc>
              <a:spcBef>
                <a:spcPts val="2000"/>
              </a:spcBef>
              <a:spcAft>
                <a:spcPts val="0"/>
              </a:spcAft>
              <a:buSzPts val="3200"/>
              <a:buChar char="–"/>
              <a:defRPr/>
            </a:lvl2pPr>
            <a:lvl3pPr marL="1371600" lvl="2" indent="-406400" algn="l">
              <a:lnSpc>
                <a:spcPct val="130000"/>
              </a:lnSpc>
              <a:spcBef>
                <a:spcPts val="2000"/>
              </a:spcBef>
              <a:spcAft>
                <a:spcPts val="0"/>
              </a:spcAft>
              <a:buSzPts val="2800"/>
              <a:buChar char="–"/>
              <a:defRPr/>
            </a:lvl3pPr>
            <a:lvl4pPr marL="1828800" lvl="3" indent="-406400" algn="l">
              <a:lnSpc>
                <a:spcPct val="130000"/>
              </a:lnSpc>
              <a:spcBef>
                <a:spcPts val="1600"/>
              </a:spcBef>
              <a:spcAft>
                <a:spcPts val="0"/>
              </a:spcAft>
              <a:buSzPts val="2800"/>
              <a:buChar char="–"/>
              <a:defRPr/>
            </a:lvl4pPr>
            <a:lvl5pPr marL="2286000" lvl="4" indent="-381000" algn="l">
              <a:lnSpc>
                <a:spcPct val="130000"/>
              </a:lnSpc>
              <a:spcBef>
                <a:spcPts val="1600"/>
              </a:spcBef>
              <a:spcAft>
                <a:spcPts val="0"/>
              </a:spcAft>
              <a:buSzPts val="2400"/>
              <a:buChar char="–"/>
              <a:defRPr/>
            </a:lvl5pPr>
            <a:lvl6pPr marL="2743200" lvl="5" indent="-381000" algn="l">
              <a:lnSpc>
                <a:spcPct val="130000"/>
              </a:lnSpc>
              <a:spcBef>
                <a:spcPts val="1200"/>
              </a:spcBef>
              <a:spcAft>
                <a:spcPts val="0"/>
              </a:spcAft>
              <a:buSzPts val="2400"/>
              <a:buChar char="–"/>
              <a:defRPr/>
            </a:lvl6pPr>
            <a:lvl7pPr marL="3200400" lvl="6" indent="-355600" algn="l">
              <a:lnSpc>
                <a:spcPct val="130000"/>
              </a:lnSpc>
              <a:spcBef>
                <a:spcPts val="1200"/>
              </a:spcBef>
              <a:spcAft>
                <a:spcPts val="0"/>
              </a:spcAft>
              <a:buSzPts val="2000"/>
              <a:buChar char="–"/>
              <a:defRPr/>
            </a:lvl7pPr>
            <a:lvl8pPr marL="3657600" lvl="7" indent="-355600" algn="l">
              <a:lnSpc>
                <a:spcPct val="130000"/>
              </a:lnSpc>
              <a:spcBef>
                <a:spcPts val="800"/>
              </a:spcBef>
              <a:spcAft>
                <a:spcPts val="0"/>
              </a:spcAft>
              <a:buSzPts val="2000"/>
              <a:buChar char="–"/>
              <a:defRPr/>
            </a:lvl8pPr>
            <a:lvl9pPr marL="4114800" lvl="8" indent="-330200" algn="l">
              <a:lnSpc>
                <a:spcPct val="130000"/>
              </a:lnSpc>
              <a:spcBef>
                <a:spcPts val="800"/>
              </a:spcBef>
              <a:spcAft>
                <a:spcPts val="400"/>
              </a:spcAft>
              <a:buSzPts val="1600"/>
              <a:buChar char="–"/>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79"/>
        <p:cNvGrpSpPr/>
        <p:nvPr/>
      </p:nvGrpSpPr>
      <p:grpSpPr>
        <a:xfrm>
          <a:off x="0" y="0"/>
          <a:ext cx="0" cy="0"/>
          <a:chOff x="0" y="0"/>
          <a:chExt cx="0" cy="0"/>
        </a:xfrm>
      </p:grpSpPr>
      <p:sp>
        <p:nvSpPr>
          <p:cNvPr id="80" name="Google Shape;80;g8bc2a42329_0_164"/>
          <p:cNvSpPr txBox="1">
            <a:spLocks noGrp="1"/>
          </p:cNvSpPr>
          <p:nvPr>
            <p:ph type="ctrTitle"/>
          </p:nvPr>
        </p:nvSpPr>
        <p:spPr>
          <a:xfrm>
            <a:off x="611967" y="1917533"/>
            <a:ext cx="10968000" cy="2481900"/>
          </a:xfrm>
          <a:prstGeom prst="rect">
            <a:avLst/>
          </a:prstGeom>
          <a:noFill/>
          <a:ln>
            <a:noFill/>
          </a:ln>
        </p:spPr>
        <p:txBody>
          <a:bodyPr spcFirstLastPara="1" wrap="square" lIns="0" tIns="0" rIns="0" bIns="0" anchor="t" anchorCtr="0">
            <a:noAutofit/>
          </a:bodyPr>
          <a:lstStyle>
            <a:lvl1pPr lvl="0" algn="l" rtl="0">
              <a:lnSpc>
                <a:spcPct val="115000"/>
              </a:lnSpc>
              <a:spcBef>
                <a:spcPts val="0"/>
              </a:spcBef>
              <a:spcAft>
                <a:spcPts val="0"/>
              </a:spcAft>
              <a:buClr>
                <a:srgbClr val="000000"/>
              </a:buClr>
              <a:buSzPts val="6000"/>
              <a:buFont typeface="Montserrat SemiBold"/>
              <a:buNone/>
              <a:defRPr sz="4000" b="0">
                <a:solidFill>
                  <a:srgbClr val="000000"/>
                </a:solidFill>
                <a:latin typeface="Montserrat SemiBold"/>
                <a:ea typeface="Montserrat SemiBold"/>
                <a:cs typeface="Montserrat SemiBold"/>
                <a:sym typeface="Montserrat SemiBold"/>
              </a:defRPr>
            </a:lvl1pPr>
            <a:lvl2pPr lvl="1" algn="ctr" rtl="0">
              <a:lnSpc>
                <a:spcPct val="100000"/>
              </a:lnSpc>
              <a:spcBef>
                <a:spcPts val="0"/>
              </a:spcBef>
              <a:spcAft>
                <a:spcPts val="0"/>
              </a:spcAft>
              <a:buClr>
                <a:srgbClr val="000000"/>
              </a:buClr>
              <a:buSzPts val="10400"/>
              <a:buNone/>
              <a:defRPr sz="6933">
                <a:solidFill>
                  <a:srgbClr val="000000"/>
                </a:solidFill>
              </a:defRPr>
            </a:lvl2pPr>
            <a:lvl3pPr lvl="2" algn="ctr" rtl="0">
              <a:lnSpc>
                <a:spcPct val="100000"/>
              </a:lnSpc>
              <a:spcBef>
                <a:spcPts val="0"/>
              </a:spcBef>
              <a:spcAft>
                <a:spcPts val="0"/>
              </a:spcAft>
              <a:buClr>
                <a:srgbClr val="000000"/>
              </a:buClr>
              <a:buSzPts val="10400"/>
              <a:buNone/>
              <a:defRPr sz="6933">
                <a:solidFill>
                  <a:srgbClr val="000000"/>
                </a:solidFill>
              </a:defRPr>
            </a:lvl3pPr>
            <a:lvl4pPr lvl="3" algn="ctr" rtl="0">
              <a:lnSpc>
                <a:spcPct val="100000"/>
              </a:lnSpc>
              <a:spcBef>
                <a:spcPts val="0"/>
              </a:spcBef>
              <a:spcAft>
                <a:spcPts val="0"/>
              </a:spcAft>
              <a:buClr>
                <a:srgbClr val="000000"/>
              </a:buClr>
              <a:buSzPts val="10400"/>
              <a:buNone/>
              <a:defRPr sz="6933">
                <a:solidFill>
                  <a:srgbClr val="000000"/>
                </a:solidFill>
              </a:defRPr>
            </a:lvl4pPr>
            <a:lvl5pPr lvl="4" algn="ctr" rtl="0">
              <a:lnSpc>
                <a:spcPct val="100000"/>
              </a:lnSpc>
              <a:spcBef>
                <a:spcPts val="0"/>
              </a:spcBef>
              <a:spcAft>
                <a:spcPts val="0"/>
              </a:spcAft>
              <a:buClr>
                <a:srgbClr val="000000"/>
              </a:buClr>
              <a:buSzPts val="10400"/>
              <a:buNone/>
              <a:defRPr sz="6933">
                <a:solidFill>
                  <a:srgbClr val="000000"/>
                </a:solidFill>
              </a:defRPr>
            </a:lvl5pPr>
            <a:lvl6pPr lvl="5" algn="ctr" rtl="0">
              <a:lnSpc>
                <a:spcPct val="100000"/>
              </a:lnSpc>
              <a:spcBef>
                <a:spcPts val="0"/>
              </a:spcBef>
              <a:spcAft>
                <a:spcPts val="0"/>
              </a:spcAft>
              <a:buClr>
                <a:srgbClr val="000000"/>
              </a:buClr>
              <a:buSzPts val="10400"/>
              <a:buNone/>
              <a:defRPr sz="6933">
                <a:solidFill>
                  <a:srgbClr val="000000"/>
                </a:solidFill>
              </a:defRPr>
            </a:lvl6pPr>
            <a:lvl7pPr lvl="6" algn="ctr" rtl="0">
              <a:lnSpc>
                <a:spcPct val="100000"/>
              </a:lnSpc>
              <a:spcBef>
                <a:spcPts val="0"/>
              </a:spcBef>
              <a:spcAft>
                <a:spcPts val="0"/>
              </a:spcAft>
              <a:buClr>
                <a:srgbClr val="000000"/>
              </a:buClr>
              <a:buSzPts val="10400"/>
              <a:buNone/>
              <a:defRPr sz="6933">
                <a:solidFill>
                  <a:srgbClr val="000000"/>
                </a:solidFill>
              </a:defRPr>
            </a:lvl7pPr>
            <a:lvl8pPr lvl="7" algn="ctr" rtl="0">
              <a:lnSpc>
                <a:spcPct val="100000"/>
              </a:lnSpc>
              <a:spcBef>
                <a:spcPts val="0"/>
              </a:spcBef>
              <a:spcAft>
                <a:spcPts val="0"/>
              </a:spcAft>
              <a:buClr>
                <a:srgbClr val="000000"/>
              </a:buClr>
              <a:buSzPts val="10400"/>
              <a:buNone/>
              <a:defRPr sz="6933">
                <a:solidFill>
                  <a:srgbClr val="000000"/>
                </a:solidFill>
              </a:defRPr>
            </a:lvl8pPr>
            <a:lvl9pPr lvl="8" algn="ctr" rtl="0">
              <a:lnSpc>
                <a:spcPct val="100000"/>
              </a:lnSpc>
              <a:spcBef>
                <a:spcPts val="0"/>
              </a:spcBef>
              <a:spcAft>
                <a:spcPts val="0"/>
              </a:spcAft>
              <a:buClr>
                <a:srgbClr val="000000"/>
              </a:buClr>
              <a:buSzPts val="10400"/>
              <a:buNone/>
              <a:defRPr sz="6933">
                <a:solidFill>
                  <a:srgbClr val="000000"/>
                </a:solidFill>
              </a:defRPr>
            </a:lvl9pPr>
          </a:lstStyle>
          <a:p>
            <a:endParaRPr/>
          </a:p>
        </p:txBody>
      </p:sp>
      <p:sp>
        <p:nvSpPr>
          <p:cNvPr id="81" name="Google Shape;81;g8bc2a42329_0_164"/>
          <p:cNvSpPr txBox="1">
            <a:spLocks noGrp="1"/>
          </p:cNvSpPr>
          <p:nvPr>
            <p:ph type="subTitle" idx="1"/>
          </p:nvPr>
        </p:nvSpPr>
        <p:spPr>
          <a:xfrm>
            <a:off x="611967" y="593367"/>
            <a:ext cx="10968000" cy="1056900"/>
          </a:xfrm>
          <a:prstGeom prst="rect">
            <a:avLst/>
          </a:prstGeom>
          <a:noFill/>
          <a:ln>
            <a:noFill/>
          </a:ln>
        </p:spPr>
        <p:txBody>
          <a:bodyPr spcFirstLastPara="1" wrap="square" lIns="0" tIns="0" rIns="0" bIns="0" anchor="t" anchorCtr="0">
            <a:noAutofit/>
          </a:bodyPr>
          <a:lstStyle>
            <a:lvl1pPr lvl="0" algn="l" rtl="0">
              <a:lnSpc>
                <a:spcPct val="115000"/>
              </a:lnSpc>
              <a:spcBef>
                <a:spcPts val="0"/>
              </a:spcBef>
              <a:spcAft>
                <a:spcPts val="0"/>
              </a:spcAft>
              <a:buClr>
                <a:srgbClr val="000000"/>
              </a:buClr>
              <a:buSzPts val="3600"/>
              <a:buNone/>
              <a:defRPr sz="2400">
                <a:solidFill>
                  <a:srgbClr val="000000"/>
                </a:solidFill>
              </a:defRPr>
            </a:lvl1pPr>
            <a:lvl2pPr lvl="1" algn="ctr" rtl="0">
              <a:lnSpc>
                <a:spcPct val="100000"/>
              </a:lnSpc>
              <a:spcBef>
                <a:spcPts val="0"/>
              </a:spcBef>
              <a:spcAft>
                <a:spcPts val="0"/>
              </a:spcAft>
              <a:buClr>
                <a:srgbClr val="000000"/>
              </a:buClr>
              <a:buSzPts val="5600"/>
              <a:buNone/>
              <a:defRPr sz="3734">
                <a:solidFill>
                  <a:srgbClr val="000000"/>
                </a:solidFill>
              </a:defRPr>
            </a:lvl2pPr>
            <a:lvl3pPr lvl="2" algn="ctr" rtl="0">
              <a:lnSpc>
                <a:spcPct val="100000"/>
              </a:lnSpc>
              <a:spcBef>
                <a:spcPts val="0"/>
              </a:spcBef>
              <a:spcAft>
                <a:spcPts val="0"/>
              </a:spcAft>
              <a:buClr>
                <a:srgbClr val="000000"/>
              </a:buClr>
              <a:buSzPts val="5600"/>
              <a:buNone/>
              <a:defRPr sz="3734">
                <a:solidFill>
                  <a:srgbClr val="000000"/>
                </a:solidFill>
              </a:defRPr>
            </a:lvl3pPr>
            <a:lvl4pPr lvl="3" algn="ctr" rtl="0">
              <a:lnSpc>
                <a:spcPct val="100000"/>
              </a:lnSpc>
              <a:spcBef>
                <a:spcPts val="0"/>
              </a:spcBef>
              <a:spcAft>
                <a:spcPts val="0"/>
              </a:spcAft>
              <a:buClr>
                <a:srgbClr val="000000"/>
              </a:buClr>
              <a:buSzPts val="5600"/>
              <a:buNone/>
              <a:defRPr sz="3734">
                <a:solidFill>
                  <a:srgbClr val="000000"/>
                </a:solidFill>
              </a:defRPr>
            </a:lvl4pPr>
            <a:lvl5pPr lvl="4" algn="ctr" rtl="0">
              <a:lnSpc>
                <a:spcPct val="100000"/>
              </a:lnSpc>
              <a:spcBef>
                <a:spcPts val="0"/>
              </a:spcBef>
              <a:spcAft>
                <a:spcPts val="0"/>
              </a:spcAft>
              <a:buClr>
                <a:srgbClr val="000000"/>
              </a:buClr>
              <a:buSzPts val="5600"/>
              <a:buNone/>
              <a:defRPr sz="3734">
                <a:solidFill>
                  <a:srgbClr val="000000"/>
                </a:solidFill>
              </a:defRPr>
            </a:lvl5pPr>
            <a:lvl6pPr lvl="5" algn="ctr" rtl="0">
              <a:lnSpc>
                <a:spcPct val="100000"/>
              </a:lnSpc>
              <a:spcBef>
                <a:spcPts val="0"/>
              </a:spcBef>
              <a:spcAft>
                <a:spcPts val="0"/>
              </a:spcAft>
              <a:buClr>
                <a:srgbClr val="000000"/>
              </a:buClr>
              <a:buSzPts val="5600"/>
              <a:buNone/>
              <a:defRPr sz="3734">
                <a:solidFill>
                  <a:srgbClr val="000000"/>
                </a:solidFill>
              </a:defRPr>
            </a:lvl6pPr>
            <a:lvl7pPr lvl="6" algn="ctr" rtl="0">
              <a:lnSpc>
                <a:spcPct val="100000"/>
              </a:lnSpc>
              <a:spcBef>
                <a:spcPts val="0"/>
              </a:spcBef>
              <a:spcAft>
                <a:spcPts val="0"/>
              </a:spcAft>
              <a:buClr>
                <a:srgbClr val="000000"/>
              </a:buClr>
              <a:buSzPts val="5600"/>
              <a:buNone/>
              <a:defRPr sz="3734">
                <a:solidFill>
                  <a:srgbClr val="000000"/>
                </a:solidFill>
              </a:defRPr>
            </a:lvl7pPr>
            <a:lvl8pPr lvl="7" algn="ctr" rtl="0">
              <a:lnSpc>
                <a:spcPct val="100000"/>
              </a:lnSpc>
              <a:spcBef>
                <a:spcPts val="0"/>
              </a:spcBef>
              <a:spcAft>
                <a:spcPts val="0"/>
              </a:spcAft>
              <a:buClr>
                <a:srgbClr val="000000"/>
              </a:buClr>
              <a:buSzPts val="5600"/>
              <a:buNone/>
              <a:defRPr sz="3734">
                <a:solidFill>
                  <a:srgbClr val="000000"/>
                </a:solidFill>
              </a:defRPr>
            </a:lvl8pPr>
            <a:lvl9pPr lvl="8" algn="ctr" rtl="0">
              <a:lnSpc>
                <a:spcPct val="100000"/>
              </a:lnSpc>
              <a:spcBef>
                <a:spcPts val="0"/>
              </a:spcBef>
              <a:spcAft>
                <a:spcPts val="0"/>
              </a:spcAft>
              <a:buClr>
                <a:srgbClr val="000000"/>
              </a:buClr>
              <a:buSzPts val="5600"/>
              <a:buNone/>
              <a:defRPr sz="3734">
                <a:solidFill>
                  <a:srgbClr val="000000"/>
                </a:solidFill>
              </a:defRPr>
            </a:lvl9pPr>
          </a:lstStyle>
          <a:p>
            <a:endParaRPr/>
          </a:p>
        </p:txBody>
      </p:sp>
      <p:sp>
        <p:nvSpPr>
          <p:cNvPr id="82" name="Google Shape;82;g8bc2a42329_0_164"/>
          <p:cNvSpPr txBox="1">
            <a:spLocks noGrp="1"/>
          </p:cNvSpPr>
          <p:nvPr>
            <p:ph type="subTitle" idx="2"/>
          </p:nvPr>
        </p:nvSpPr>
        <p:spPr>
          <a:xfrm>
            <a:off x="611967" y="5473967"/>
            <a:ext cx="5268000" cy="825900"/>
          </a:xfrm>
          <a:prstGeom prst="rect">
            <a:avLst/>
          </a:prstGeom>
          <a:noFill/>
          <a:ln>
            <a:noFill/>
          </a:ln>
        </p:spPr>
        <p:txBody>
          <a:bodyPr spcFirstLastPara="1" wrap="square" lIns="0" tIns="0" rIns="0" bIns="0" anchor="b" anchorCtr="0">
            <a:noAutofit/>
          </a:bodyPr>
          <a:lstStyle>
            <a:lvl1pPr lvl="0" algn="l" rtl="0">
              <a:lnSpc>
                <a:spcPct val="130000"/>
              </a:lnSpc>
              <a:spcBef>
                <a:spcPts val="1333"/>
              </a:spcBef>
              <a:spcAft>
                <a:spcPts val="0"/>
              </a:spcAft>
              <a:buSzPts val="3200"/>
              <a:buNone/>
              <a:defRPr sz="1867">
                <a:solidFill>
                  <a:srgbClr val="000000"/>
                </a:solidFill>
                <a:latin typeface="Montserrat SemiBold"/>
                <a:ea typeface="Montserrat SemiBold"/>
                <a:cs typeface="Montserrat SemiBold"/>
                <a:sym typeface="Montserrat SemiBold"/>
              </a:defRPr>
            </a:lvl1pPr>
            <a:lvl2pPr lvl="1" algn="l" rtl="0">
              <a:lnSpc>
                <a:spcPct val="130000"/>
              </a:lnSpc>
              <a:spcBef>
                <a:spcPts val="0"/>
              </a:spcBef>
              <a:spcAft>
                <a:spcPts val="0"/>
              </a:spcAft>
              <a:buSzPts val="3200"/>
              <a:buNone/>
              <a:defRPr>
                <a:solidFill>
                  <a:srgbClr val="000000"/>
                </a:solidFill>
              </a:defRPr>
            </a:lvl2pPr>
            <a:lvl3pPr lvl="2" algn="l" rtl="0">
              <a:lnSpc>
                <a:spcPct val="130000"/>
              </a:lnSpc>
              <a:spcBef>
                <a:spcPts val="1333"/>
              </a:spcBef>
              <a:spcAft>
                <a:spcPts val="0"/>
              </a:spcAft>
              <a:buSzPts val="2800"/>
              <a:buNone/>
              <a:defRPr>
                <a:solidFill>
                  <a:srgbClr val="000000"/>
                </a:solidFill>
              </a:defRPr>
            </a:lvl3pPr>
            <a:lvl4pPr lvl="3" algn="l" rtl="0">
              <a:lnSpc>
                <a:spcPct val="130000"/>
              </a:lnSpc>
              <a:spcBef>
                <a:spcPts val="1333"/>
              </a:spcBef>
              <a:spcAft>
                <a:spcPts val="0"/>
              </a:spcAft>
              <a:buSzPts val="2800"/>
              <a:buNone/>
              <a:defRPr>
                <a:solidFill>
                  <a:srgbClr val="000000"/>
                </a:solidFill>
              </a:defRPr>
            </a:lvl4pPr>
            <a:lvl5pPr lvl="4" algn="l" rtl="0">
              <a:lnSpc>
                <a:spcPct val="130000"/>
              </a:lnSpc>
              <a:spcBef>
                <a:spcPts val="1333"/>
              </a:spcBef>
              <a:spcAft>
                <a:spcPts val="0"/>
              </a:spcAft>
              <a:buSzPts val="2400"/>
              <a:buNone/>
              <a:defRPr>
                <a:solidFill>
                  <a:srgbClr val="000000"/>
                </a:solidFill>
              </a:defRPr>
            </a:lvl5pPr>
            <a:lvl6pPr lvl="5" algn="l" rtl="0">
              <a:lnSpc>
                <a:spcPct val="130000"/>
              </a:lnSpc>
              <a:spcBef>
                <a:spcPts val="1333"/>
              </a:spcBef>
              <a:spcAft>
                <a:spcPts val="0"/>
              </a:spcAft>
              <a:buSzPts val="2400"/>
              <a:buNone/>
              <a:defRPr>
                <a:solidFill>
                  <a:srgbClr val="000000"/>
                </a:solidFill>
              </a:defRPr>
            </a:lvl6pPr>
            <a:lvl7pPr lvl="6" algn="l" rtl="0">
              <a:lnSpc>
                <a:spcPct val="130000"/>
              </a:lnSpc>
              <a:spcBef>
                <a:spcPts val="1333"/>
              </a:spcBef>
              <a:spcAft>
                <a:spcPts val="0"/>
              </a:spcAft>
              <a:buSzPts val="2000"/>
              <a:buNone/>
              <a:defRPr>
                <a:solidFill>
                  <a:srgbClr val="000000"/>
                </a:solidFill>
              </a:defRPr>
            </a:lvl7pPr>
            <a:lvl8pPr lvl="7" algn="l" rtl="0">
              <a:lnSpc>
                <a:spcPct val="130000"/>
              </a:lnSpc>
              <a:spcBef>
                <a:spcPts val="1333"/>
              </a:spcBef>
              <a:spcAft>
                <a:spcPts val="0"/>
              </a:spcAft>
              <a:buSzPts val="2000"/>
              <a:buNone/>
              <a:defRPr>
                <a:solidFill>
                  <a:srgbClr val="000000"/>
                </a:solidFill>
              </a:defRPr>
            </a:lvl8pPr>
            <a:lvl9pPr lvl="8" algn="l" rtl="0">
              <a:lnSpc>
                <a:spcPct val="130000"/>
              </a:lnSpc>
              <a:spcBef>
                <a:spcPts val="1333"/>
              </a:spcBef>
              <a:spcAft>
                <a:spcPts val="1333"/>
              </a:spcAft>
              <a:buSzPts val="1600"/>
              <a:buNone/>
              <a:defRPr>
                <a:solidFill>
                  <a:srgbClr val="000000"/>
                </a:solidFill>
              </a:defRPr>
            </a:lvl9pPr>
          </a:lstStyle>
          <a:p>
            <a:endParaRPr/>
          </a:p>
        </p:txBody>
      </p:sp>
      <p:pic>
        <p:nvPicPr>
          <p:cNvPr id="83" name="Google Shape;83;g8bc2a42329_0_164"/>
          <p:cNvPicPr preferRelativeResize="0"/>
          <p:nvPr/>
        </p:nvPicPr>
        <p:blipFill rotWithShape="1">
          <a:blip r:embed="rId2">
            <a:alphaModFix/>
          </a:blip>
          <a:srcRect l="49" r="59"/>
          <a:stretch/>
        </p:blipFill>
        <p:spPr>
          <a:xfrm>
            <a:off x="8421071" y="4823665"/>
            <a:ext cx="3146131" cy="1709399"/>
          </a:xfrm>
          <a:prstGeom prst="rect">
            <a:avLst/>
          </a:prstGeom>
          <a:noFill/>
          <a:ln>
            <a:noFill/>
          </a:ln>
        </p:spPr>
      </p:pic>
      <p:sp>
        <p:nvSpPr>
          <p:cNvPr id="84" name="Google Shape;84;g8bc2a42329_0_164"/>
          <p:cNvSpPr/>
          <p:nvPr/>
        </p:nvSpPr>
        <p:spPr>
          <a:xfrm>
            <a:off x="11598967" y="5945600"/>
            <a:ext cx="593100" cy="912300"/>
          </a:xfrm>
          <a:prstGeom prst="rect">
            <a:avLst/>
          </a:prstGeom>
          <a:solidFill>
            <a:schemeClr val="dk1"/>
          </a:solidFill>
          <a:ln>
            <a:noFill/>
          </a:ln>
        </p:spPr>
        <p:txBody>
          <a:bodyPr spcFirstLastPara="1" wrap="square" lIns="121900" tIns="121900" rIns="121900" bIns="121900" anchor="ctr" anchorCtr="0">
            <a:noAutofit/>
          </a:bodyPr>
          <a:lstStyle/>
          <a:p>
            <a:pPr marL="0" marR="0" lvl="0" indent="0" algn="l" rtl="0">
              <a:spcBef>
                <a:spcPts val="0"/>
              </a:spcBef>
              <a:spcAft>
                <a:spcPts val="0"/>
              </a:spcAft>
              <a:buClr>
                <a:schemeClr val="dk1"/>
              </a:buClr>
              <a:buSzPts val="1200"/>
              <a:buFont typeface="Arial"/>
              <a:buNone/>
            </a:pPr>
            <a:endParaRPr sz="12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85"/>
        <p:cNvGrpSpPr/>
        <p:nvPr/>
      </p:nvGrpSpPr>
      <p:grpSpPr>
        <a:xfrm>
          <a:off x="0" y="0"/>
          <a:ext cx="0" cy="0"/>
          <a:chOff x="0" y="0"/>
          <a:chExt cx="0" cy="0"/>
        </a:xfrm>
      </p:grpSpPr>
      <p:sp>
        <p:nvSpPr>
          <p:cNvPr id="86" name="Google Shape;86;g8bc2a42329_0_170"/>
          <p:cNvSpPr txBox="1">
            <a:spLocks noGrp="1"/>
          </p:cNvSpPr>
          <p:nvPr>
            <p:ph type="title"/>
          </p:nvPr>
        </p:nvSpPr>
        <p:spPr>
          <a:xfrm>
            <a:off x="611967" y="593367"/>
            <a:ext cx="8800800" cy="1086000"/>
          </a:xfrm>
          <a:prstGeom prst="rect">
            <a:avLst/>
          </a:prstGeom>
          <a:noFill/>
          <a:ln>
            <a:noFill/>
          </a:ln>
        </p:spPr>
        <p:txBody>
          <a:bodyPr spcFirstLastPara="1" wrap="square" lIns="0" tIns="0" rIns="0" bIns="0" anchor="t" anchorCtr="0">
            <a:noAutofit/>
          </a:bodyPr>
          <a:lstStyle>
            <a:lvl1pPr lvl="0" algn="l" rtl="0">
              <a:lnSpc>
                <a:spcPct val="115000"/>
              </a:lnSpc>
              <a:spcBef>
                <a:spcPts val="0"/>
              </a:spcBef>
              <a:spcAft>
                <a:spcPts val="0"/>
              </a:spcAft>
              <a:buSzPts val="4400"/>
              <a:buNone/>
              <a:defRPr/>
            </a:lvl1pPr>
            <a:lvl2pPr lvl="1" algn="l" rtl="0">
              <a:lnSpc>
                <a:spcPct val="100000"/>
              </a:lnSpc>
              <a:spcBef>
                <a:spcPts val="0"/>
              </a:spcBef>
              <a:spcAft>
                <a:spcPts val="0"/>
              </a:spcAft>
              <a:buSzPts val="5600"/>
              <a:buNone/>
              <a:defRPr/>
            </a:lvl2pPr>
            <a:lvl3pPr lvl="2" algn="l" rtl="0">
              <a:lnSpc>
                <a:spcPct val="100000"/>
              </a:lnSpc>
              <a:spcBef>
                <a:spcPts val="0"/>
              </a:spcBef>
              <a:spcAft>
                <a:spcPts val="0"/>
              </a:spcAft>
              <a:buSzPts val="5600"/>
              <a:buNone/>
              <a:defRPr/>
            </a:lvl3pPr>
            <a:lvl4pPr lvl="3" algn="l" rtl="0">
              <a:lnSpc>
                <a:spcPct val="100000"/>
              </a:lnSpc>
              <a:spcBef>
                <a:spcPts val="0"/>
              </a:spcBef>
              <a:spcAft>
                <a:spcPts val="0"/>
              </a:spcAft>
              <a:buSzPts val="5600"/>
              <a:buNone/>
              <a:defRPr/>
            </a:lvl4pPr>
            <a:lvl5pPr lvl="4" algn="l" rtl="0">
              <a:lnSpc>
                <a:spcPct val="100000"/>
              </a:lnSpc>
              <a:spcBef>
                <a:spcPts val="0"/>
              </a:spcBef>
              <a:spcAft>
                <a:spcPts val="0"/>
              </a:spcAft>
              <a:buSzPts val="5600"/>
              <a:buNone/>
              <a:defRPr/>
            </a:lvl5pPr>
            <a:lvl6pPr lvl="5" algn="l" rtl="0">
              <a:lnSpc>
                <a:spcPct val="100000"/>
              </a:lnSpc>
              <a:spcBef>
                <a:spcPts val="0"/>
              </a:spcBef>
              <a:spcAft>
                <a:spcPts val="0"/>
              </a:spcAft>
              <a:buSzPts val="5600"/>
              <a:buNone/>
              <a:defRPr/>
            </a:lvl6pPr>
            <a:lvl7pPr lvl="6" algn="l" rtl="0">
              <a:lnSpc>
                <a:spcPct val="100000"/>
              </a:lnSpc>
              <a:spcBef>
                <a:spcPts val="0"/>
              </a:spcBef>
              <a:spcAft>
                <a:spcPts val="0"/>
              </a:spcAft>
              <a:buSzPts val="5600"/>
              <a:buNone/>
              <a:defRPr/>
            </a:lvl7pPr>
            <a:lvl8pPr lvl="7" algn="l" rtl="0">
              <a:lnSpc>
                <a:spcPct val="100000"/>
              </a:lnSpc>
              <a:spcBef>
                <a:spcPts val="0"/>
              </a:spcBef>
              <a:spcAft>
                <a:spcPts val="0"/>
              </a:spcAft>
              <a:buSzPts val="5600"/>
              <a:buNone/>
              <a:defRPr/>
            </a:lvl8pPr>
            <a:lvl9pPr lvl="8" algn="l" rtl="0">
              <a:lnSpc>
                <a:spcPct val="100000"/>
              </a:lnSpc>
              <a:spcBef>
                <a:spcPts val="0"/>
              </a:spcBef>
              <a:spcAft>
                <a:spcPts val="0"/>
              </a:spcAft>
              <a:buSzPts val="5600"/>
              <a:buNone/>
              <a:defRPr/>
            </a:lvl9pPr>
          </a:lstStyle>
          <a:p>
            <a:endParaRPr/>
          </a:p>
        </p:txBody>
      </p:sp>
      <p:sp>
        <p:nvSpPr>
          <p:cNvPr id="87" name="Google Shape;87;g8bc2a42329_0_170"/>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lvl="0"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lvl="1"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lvl="2"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lvl="3"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lvl="4"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lvl="5"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lvl="6"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lvl="7"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lvl="8"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8"/>
        <p:cNvGrpSpPr/>
        <p:nvPr/>
      </p:nvGrpSpPr>
      <p:grpSpPr>
        <a:xfrm>
          <a:off x="0" y="0"/>
          <a:ext cx="0" cy="0"/>
          <a:chOff x="0" y="0"/>
          <a:chExt cx="0" cy="0"/>
        </a:xfrm>
      </p:grpSpPr>
      <p:sp>
        <p:nvSpPr>
          <p:cNvPr id="89" name="Google Shape;89;g8bc2a42329_0_173"/>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lvl="0"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lvl="1"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lvl="2"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lvl="3"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lvl="4"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lvl="5"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lvl="6"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lvl="7"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lvl="8"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body">
  <p:cSld name="Title and body">
    <p:spTree>
      <p:nvGrpSpPr>
        <p:cNvPr id="1" name="Shape 90"/>
        <p:cNvGrpSpPr/>
        <p:nvPr/>
      </p:nvGrpSpPr>
      <p:grpSpPr>
        <a:xfrm>
          <a:off x="0" y="0"/>
          <a:ext cx="0" cy="0"/>
          <a:chOff x="0" y="0"/>
          <a:chExt cx="0" cy="0"/>
        </a:xfrm>
      </p:grpSpPr>
      <p:sp>
        <p:nvSpPr>
          <p:cNvPr id="91" name="Google Shape;91;g8bc2a42329_0_175"/>
          <p:cNvSpPr txBox="1"/>
          <p:nvPr/>
        </p:nvSpPr>
        <p:spPr>
          <a:xfrm>
            <a:off x="553905" y="513803"/>
            <a:ext cx="2416800" cy="618000"/>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None/>
            </a:pPr>
            <a:r>
              <a:rPr lang="en-GB" sz="2933" b="1">
                <a:solidFill>
                  <a:schemeClr val="dk1"/>
                </a:solidFill>
                <a:latin typeface="Montserrat"/>
                <a:ea typeface="Montserrat"/>
                <a:cs typeface="Montserrat"/>
                <a:sym typeface="Montserrat"/>
              </a:rPr>
              <a:t>Try this</a:t>
            </a:r>
            <a:endParaRPr/>
          </a:p>
        </p:txBody>
      </p:sp>
      <p:sp>
        <p:nvSpPr>
          <p:cNvPr id="92" name="Google Shape;92;g8bc2a42329_0_175"/>
          <p:cNvSpPr txBox="1"/>
          <p:nvPr/>
        </p:nvSpPr>
        <p:spPr>
          <a:xfrm>
            <a:off x="553905" y="6324845"/>
            <a:ext cx="541800" cy="283500"/>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None/>
            </a:pPr>
            <a:fld id="{00000000-1234-1234-1234-123412341234}" type="slidenum">
              <a:rPr lang="en-GB" sz="1067">
                <a:solidFill>
                  <a:schemeClr val="dk1"/>
                </a:solidFill>
                <a:latin typeface="Montserrat"/>
                <a:ea typeface="Montserrat"/>
                <a:cs typeface="Montserrat"/>
                <a:sym typeface="Montserrat"/>
              </a:rPr>
              <a:pPr marL="0" marR="0" lvl="0" indent="0" algn="l" rtl="0">
                <a:lnSpc>
                  <a:spcPct val="130000"/>
                </a:lnSpc>
                <a:spcBef>
                  <a:spcPts val="0"/>
                </a:spcBef>
                <a:spcAft>
                  <a:spcPts val="0"/>
                </a:spcAft>
                <a:buNone/>
              </a:pPr>
              <a:t>‹#›</a:t>
            </a:fld>
            <a:endParaRPr sz="1067">
              <a:solidFill>
                <a:schemeClr val="dk1"/>
              </a:solidFill>
              <a:latin typeface="Montserrat"/>
              <a:ea typeface="Montserrat"/>
              <a:cs typeface="Montserrat"/>
              <a:sym typeface="Montserrat"/>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body">
  <p:cSld name="1_Title and body">
    <p:spTree>
      <p:nvGrpSpPr>
        <p:cNvPr id="1" name="Shape 93"/>
        <p:cNvGrpSpPr/>
        <p:nvPr/>
      </p:nvGrpSpPr>
      <p:grpSpPr>
        <a:xfrm>
          <a:off x="0" y="0"/>
          <a:ext cx="0" cy="0"/>
          <a:chOff x="0" y="0"/>
          <a:chExt cx="0" cy="0"/>
        </a:xfrm>
      </p:grpSpPr>
      <p:sp>
        <p:nvSpPr>
          <p:cNvPr id="94" name="Google Shape;94;g8bc2a42329_0_178"/>
          <p:cNvSpPr txBox="1"/>
          <p:nvPr/>
        </p:nvSpPr>
        <p:spPr>
          <a:xfrm>
            <a:off x="553905" y="513803"/>
            <a:ext cx="2416800" cy="618000"/>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None/>
            </a:pPr>
            <a:r>
              <a:rPr lang="en-GB" sz="2933" b="1">
                <a:solidFill>
                  <a:schemeClr val="dk1"/>
                </a:solidFill>
                <a:latin typeface="Montserrat"/>
                <a:ea typeface="Montserrat"/>
                <a:cs typeface="Montserrat"/>
                <a:sym typeface="Montserrat"/>
              </a:rPr>
              <a:t>Connect</a:t>
            </a:r>
            <a:endParaRPr/>
          </a:p>
        </p:txBody>
      </p:sp>
      <p:sp>
        <p:nvSpPr>
          <p:cNvPr id="95" name="Google Shape;95;g8bc2a42329_0_178"/>
          <p:cNvSpPr txBox="1"/>
          <p:nvPr/>
        </p:nvSpPr>
        <p:spPr>
          <a:xfrm>
            <a:off x="553905" y="6324845"/>
            <a:ext cx="541800" cy="283500"/>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None/>
            </a:pPr>
            <a:fld id="{00000000-1234-1234-1234-123412341234}" type="slidenum">
              <a:rPr lang="en-GB" sz="1067">
                <a:solidFill>
                  <a:schemeClr val="dk1"/>
                </a:solidFill>
                <a:latin typeface="Montserrat"/>
                <a:ea typeface="Montserrat"/>
                <a:cs typeface="Montserrat"/>
                <a:sym typeface="Montserrat"/>
              </a:rPr>
              <a:pPr marL="0" marR="0" lvl="0" indent="0" algn="l" rtl="0">
                <a:lnSpc>
                  <a:spcPct val="130000"/>
                </a:lnSpc>
                <a:spcBef>
                  <a:spcPts val="0"/>
                </a:spcBef>
                <a:spcAft>
                  <a:spcPts val="0"/>
                </a:spcAft>
                <a:buNone/>
              </a:pPr>
              <a:t>‹#›</a:t>
            </a:fld>
            <a:endParaRPr sz="1067">
              <a:solidFill>
                <a:schemeClr val="dk1"/>
              </a:solidFill>
              <a:latin typeface="Montserrat"/>
              <a:ea typeface="Montserrat"/>
              <a:cs typeface="Montserrat"/>
              <a:sym typeface="Montserrat"/>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body">
  <p:cSld name="1_Title and body 2">
    <p:spTree>
      <p:nvGrpSpPr>
        <p:cNvPr id="1" name="Shape 96"/>
        <p:cNvGrpSpPr/>
        <p:nvPr/>
      </p:nvGrpSpPr>
      <p:grpSpPr>
        <a:xfrm>
          <a:off x="0" y="0"/>
          <a:ext cx="0" cy="0"/>
          <a:chOff x="0" y="0"/>
          <a:chExt cx="0" cy="0"/>
        </a:xfrm>
      </p:grpSpPr>
      <p:sp>
        <p:nvSpPr>
          <p:cNvPr id="97" name="Google Shape;97;g8bc2a42329_0_181"/>
          <p:cNvSpPr txBox="1"/>
          <p:nvPr/>
        </p:nvSpPr>
        <p:spPr>
          <a:xfrm>
            <a:off x="553905" y="513803"/>
            <a:ext cx="4335000" cy="618000"/>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None/>
            </a:pPr>
            <a:r>
              <a:rPr lang="en-GB" sz="2933" b="1">
                <a:solidFill>
                  <a:schemeClr val="dk1"/>
                </a:solidFill>
                <a:latin typeface="Montserrat"/>
                <a:ea typeface="Montserrat"/>
                <a:cs typeface="Montserrat"/>
                <a:sym typeface="Montserrat"/>
              </a:rPr>
              <a:t>Independent task</a:t>
            </a:r>
            <a:endParaRPr/>
          </a:p>
        </p:txBody>
      </p:sp>
      <p:sp>
        <p:nvSpPr>
          <p:cNvPr id="98" name="Google Shape;98;g8bc2a42329_0_181"/>
          <p:cNvSpPr txBox="1"/>
          <p:nvPr/>
        </p:nvSpPr>
        <p:spPr>
          <a:xfrm>
            <a:off x="553905" y="6324845"/>
            <a:ext cx="541800" cy="283500"/>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None/>
            </a:pPr>
            <a:fld id="{00000000-1234-1234-1234-123412341234}" type="slidenum">
              <a:rPr lang="en-GB" sz="1067">
                <a:solidFill>
                  <a:schemeClr val="dk1"/>
                </a:solidFill>
                <a:latin typeface="Montserrat"/>
                <a:ea typeface="Montserrat"/>
                <a:cs typeface="Montserrat"/>
                <a:sym typeface="Montserrat"/>
              </a:rPr>
              <a:pPr marL="0" marR="0" lvl="0" indent="0" algn="l" rtl="0">
                <a:lnSpc>
                  <a:spcPct val="130000"/>
                </a:lnSpc>
                <a:spcBef>
                  <a:spcPts val="0"/>
                </a:spcBef>
                <a:spcAft>
                  <a:spcPts val="0"/>
                </a:spcAft>
                <a:buNone/>
              </a:pPr>
              <a:t>‹#›</a:t>
            </a:fld>
            <a:endParaRPr sz="1067">
              <a:solidFill>
                <a:schemeClr val="dk1"/>
              </a:solidFill>
              <a:latin typeface="Montserrat"/>
              <a:ea typeface="Montserrat"/>
              <a:cs typeface="Montserrat"/>
              <a:sym typeface="Montserrat"/>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body">
  <p:cSld name="1_Title and body 3">
    <p:spTree>
      <p:nvGrpSpPr>
        <p:cNvPr id="1" name="Shape 99"/>
        <p:cNvGrpSpPr/>
        <p:nvPr/>
      </p:nvGrpSpPr>
      <p:grpSpPr>
        <a:xfrm>
          <a:off x="0" y="0"/>
          <a:ext cx="0" cy="0"/>
          <a:chOff x="0" y="0"/>
          <a:chExt cx="0" cy="0"/>
        </a:xfrm>
      </p:grpSpPr>
      <p:sp>
        <p:nvSpPr>
          <p:cNvPr id="100" name="Google Shape;100;g8bc2a42329_0_184"/>
          <p:cNvSpPr txBox="1"/>
          <p:nvPr/>
        </p:nvSpPr>
        <p:spPr>
          <a:xfrm>
            <a:off x="553905" y="513803"/>
            <a:ext cx="4335000" cy="618000"/>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None/>
            </a:pPr>
            <a:r>
              <a:rPr lang="en-GB" sz="2933" b="1">
                <a:solidFill>
                  <a:schemeClr val="dk1"/>
                </a:solidFill>
                <a:latin typeface="Montserrat"/>
                <a:ea typeface="Montserrat"/>
                <a:cs typeface="Montserrat"/>
                <a:sym typeface="Montserrat"/>
              </a:rPr>
              <a:t>Explore</a:t>
            </a:r>
            <a:endParaRPr/>
          </a:p>
        </p:txBody>
      </p:sp>
      <p:sp>
        <p:nvSpPr>
          <p:cNvPr id="101" name="Google Shape;101;g8bc2a42329_0_184"/>
          <p:cNvSpPr txBox="1"/>
          <p:nvPr/>
        </p:nvSpPr>
        <p:spPr>
          <a:xfrm>
            <a:off x="553905" y="6324845"/>
            <a:ext cx="541800" cy="283500"/>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None/>
            </a:pPr>
            <a:fld id="{00000000-1234-1234-1234-123412341234}" type="slidenum">
              <a:rPr lang="en-GB" sz="1067">
                <a:solidFill>
                  <a:schemeClr val="dk1"/>
                </a:solidFill>
                <a:latin typeface="Montserrat"/>
                <a:ea typeface="Montserrat"/>
                <a:cs typeface="Montserrat"/>
                <a:sym typeface="Montserrat"/>
              </a:rPr>
              <a:pPr marL="0" marR="0" lvl="0" indent="0" algn="l" rtl="0">
                <a:lnSpc>
                  <a:spcPct val="130000"/>
                </a:lnSpc>
                <a:spcBef>
                  <a:spcPts val="0"/>
                </a:spcBef>
                <a:spcAft>
                  <a:spcPts val="0"/>
                </a:spcAft>
                <a:buNone/>
              </a:pPr>
              <a:t>‹#›</a:t>
            </a:fld>
            <a:endParaRPr sz="1067">
              <a:solidFill>
                <a:schemeClr val="dk1"/>
              </a:solidFill>
              <a:latin typeface="Montserrat"/>
              <a:ea typeface="Montserrat"/>
              <a:cs typeface="Montserrat"/>
              <a:sym typeface="Montserrat"/>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02"/>
        <p:cNvGrpSpPr/>
        <p:nvPr/>
      </p:nvGrpSpPr>
      <p:grpSpPr>
        <a:xfrm>
          <a:off x="0" y="0"/>
          <a:ext cx="0" cy="0"/>
          <a:chOff x="0" y="0"/>
          <a:chExt cx="0" cy="0"/>
        </a:xfrm>
      </p:grpSpPr>
      <p:sp>
        <p:nvSpPr>
          <p:cNvPr id="103" name="Google Shape;103;g8bc2a42329_0_187"/>
          <p:cNvSpPr txBox="1">
            <a:spLocks noGrp="1"/>
          </p:cNvSpPr>
          <p:nvPr>
            <p:ph type="title"/>
          </p:nvPr>
        </p:nvSpPr>
        <p:spPr>
          <a:xfrm>
            <a:off x="611967" y="593367"/>
            <a:ext cx="5268000" cy="1086000"/>
          </a:xfrm>
          <a:prstGeom prst="rect">
            <a:avLst/>
          </a:prstGeom>
          <a:noFill/>
          <a:ln>
            <a:noFill/>
          </a:ln>
        </p:spPr>
        <p:txBody>
          <a:bodyPr spcFirstLastPara="1" wrap="square" lIns="0" tIns="0" rIns="0" bIns="0" anchor="t" anchorCtr="0">
            <a:noAutofit/>
          </a:bodyPr>
          <a:lstStyle>
            <a:lvl1pPr lvl="0" algn="l" rtl="0">
              <a:lnSpc>
                <a:spcPct val="115000"/>
              </a:lnSpc>
              <a:spcBef>
                <a:spcPts val="0"/>
              </a:spcBef>
              <a:spcAft>
                <a:spcPts val="0"/>
              </a:spcAft>
              <a:buSzPts val="4400"/>
              <a:buNone/>
              <a:defRPr/>
            </a:lvl1pPr>
            <a:lvl2pPr lvl="1" algn="l" rtl="0">
              <a:lnSpc>
                <a:spcPct val="100000"/>
              </a:lnSpc>
              <a:spcBef>
                <a:spcPts val="0"/>
              </a:spcBef>
              <a:spcAft>
                <a:spcPts val="0"/>
              </a:spcAft>
              <a:buSzPts val="5600"/>
              <a:buNone/>
              <a:defRPr/>
            </a:lvl2pPr>
            <a:lvl3pPr lvl="2" algn="l" rtl="0">
              <a:lnSpc>
                <a:spcPct val="100000"/>
              </a:lnSpc>
              <a:spcBef>
                <a:spcPts val="0"/>
              </a:spcBef>
              <a:spcAft>
                <a:spcPts val="0"/>
              </a:spcAft>
              <a:buSzPts val="5600"/>
              <a:buNone/>
              <a:defRPr/>
            </a:lvl3pPr>
            <a:lvl4pPr lvl="3" algn="l" rtl="0">
              <a:lnSpc>
                <a:spcPct val="100000"/>
              </a:lnSpc>
              <a:spcBef>
                <a:spcPts val="0"/>
              </a:spcBef>
              <a:spcAft>
                <a:spcPts val="0"/>
              </a:spcAft>
              <a:buSzPts val="5600"/>
              <a:buNone/>
              <a:defRPr/>
            </a:lvl4pPr>
            <a:lvl5pPr lvl="4" algn="l" rtl="0">
              <a:lnSpc>
                <a:spcPct val="100000"/>
              </a:lnSpc>
              <a:spcBef>
                <a:spcPts val="0"/>
              </a:spcBef>
              <a:spcAft>
                <a:spcPts val="0"/>
              </a:spcAft>
              <a:buSzPts val="5600"/>
              <a:buNone/>
              <a:defRPr/>
            </a:lvl5pPr>
            <a:lvl6pPr lvl="5" algn="l" rtl="0">
              <a:lnSpc>
                <a:spcPct val="100000"/>
              </a:lnSpc>
              <a:spcBef>
                <a:spcPts val="0"/>
              </a:spcBef>
              <a:spcAft>
                <a:spcPts val="0"/>
              </a:spcAft>
              <a:buSzPts val="5600"/>
              <a:buNone/>
              <a:defRPr/>
            </a:lvl6pPr>
            <a:lvl7pPr lvl="6" algn="l" rtl="0">
              <a:lnSpc>
                <a:spcPct val="100000"/>
              </a:lnSpc>
              <a:spcBef>
                <a:spcPts val="0"/>
              </a:spcBef>
              <a:spcAft>
                <a:spcPts val="0"/>
              </a:spcAft>
              <a:buSzPts val="5600"/>
              <a:buNone/>
              <a:defRPr/>
            </a:lvl7pPr>
            <a:lvl8pPr lvl="7" algn="l" rtl="0">
              <a:lnSpc>
                <a:spcPct val="100000"/>
              </a:lnSpc>
              <a:spcBef>
                <a:spcPts val="0"/>
              </a:spcBef>
              <a:spcAft>
                <a:spcPts val="0"/>
              </a:spcAft>
              <a:buSzPts val="5600"/>
              <a:buNone/>
              <a:defRPr/>
            </a:lvl8pPr>
            <a:lvl9pPr lvl="8" algn="l" rtl="0">
              <a:lnSpc>
                <a:spcPct val="100000"/>
              </a:lnSpc>
              <a:spcBef>
                <a:spcPts val="0"/>
              </a:spcBef>
              <a:spcAft>
                <a:spcPts val="0"/>
              </a:spcAft>
              <a:buSzPts val="5600"/>
              <a:buNone/>
              <a:defRPr/>
            </a:lvl9pPr>
          </a:lstStyle>
          <a:p>
            <a:endParaRPr/>
          </a:p>
        </p:txBody>
      </p:sp>
      <p:sp>
        <p:nvSpPr>
          <p:cNvPr id="104" name="Google Shape;104;g8bc2a42329_0_187"/>
          <p:cNvSpPr txBox="1">
            <a:spLocks noGrp="1"/>
          </p:cNvSpPr>
          <p:nvPr>
            <p:ph type="body" idx="1"/>
          </p:nvPr>
        </p:nvSpPr>
        <p:spPr>
          <a:xfrm>
            <a:off x="611967" y="1917533"/>
            <a:ext cx="5268000" cy="3974700"/>
          </a:xfrm>
          <a:prstGeom prst="rect">
            <a:avLst/>
          </a:prstGeom>
          <a:noFill/>
          <a:ln>
            <a:noFill/>
          </a:ln>
        </p:spPr>
        <p:txBody>
          <a:bodyPr spcFirstLastPara="1" wrap="square" lIns="0" tIns="0" rIns="0" bIns="0" anchor="t" anchorCtr="0">
            <a:noAutofit/>
          </a:bodyPr>
          <a:lstStyle>
            <a:lvl1pPr marL="457200" lvl="0" indent="-431800" algn="l" rtl="0">
              <a:lnSpc>
                <a:spcPct val="130000"/>
              </a:lnSpc>
              <a:spcBef>
                <a:spcPts val="0"/>
              </a:spcBef>
              <a:spcAft>
                <a:spcPts val="0"/>
              </a:spcAft>
              <a:buSzPts val="3200"/>
              <a:buChar char="●"/>
              <a:defRPr/>
            </a:lvl1pPr>
            <a:lvl2pPr marL="914400" lvl="1" indent="-431800" algn="l" rtl="0">
              <a:lnSpc>
                <a:spcPct val="130000"/>
              </a:lnSpc>
              <a:spcBef>
                <a:spcPts val="1333"/>
              </a:spcBef>
              <a:spcAft>
                <a:spcPts val="0"/>
              </a:spcAft>
              <a:buSzPts val="3200"/>
              <a:buChar char="–"/>
              <a:defRPr/>
            </a:lvl2pPr>
            <a:lvl3pPr marL="1371600" lvl="2" indent="-406400" algn="l" rtl="0">
              <a:lnSpc>
                <a:spcPct val="130000"/>
              </a:lnSpc>
              <a:spcBef>
                <a:spcPts val="1333"/>
              </a:spcBef>
              <a:spcAft>
                <a:spcPts val="0"/>
              </a:spcAft>
              <a:buSzPts val="2800"/>
              <a:buChar char="–"/>
              <a:defRPr/>
            </a:lvl3pPr>
            <a:lvl4pPr marL="1828800" lvl="3" indent="-406400" algn="l" rtl="0">
              <a:lnSpc>
                <a:spcPct val="130000"/>
              </a:lnSpc>
              <a:spcBef>
                <a:spcPts val="1067"/>
              </a:spcBef>
              <a:spcAft>
                <a:spcPts val="0"/>
              </a:spcAft>
              <a:buSzPts val="2800"/>
              <a:buChar char="–"/>
              <a:defRPr/>
            </a:lvl4pPr>
            <a:lvl5pPr marL="2286000" lvl="4" indent="-381000" algn="l" rtl="0">
              <a:lnSpc>
                <a:spcPct val="130000"/>
              </a:lnSpc>
              <a:spcBef>
                <a:spcPts val="1067"/>
              </a:spcBef>
              <a:spcAft>
                <a:spcPts val="0"/>
              </a:spcAft>
              <a:buSzPts val="2400"/>
              <a:buChar char="–"/>
              <a:defRPr sz="1600"/>
            </a:lvl5pPr>
            <a:lvl6pPr marL="2743200" lvl="5" indent="-381000" algn="l" rtl="0">
              <a:lnSpc>
                <a:spcPct val="130000"/>
              </a:lnSpc>
              <a:spcBef>
                <a:spcPts val="800"/>
              </a:spcBef>
              <a:spcAft>
                <a:spcPts val="0"/>
              </a:spcAft>
              <a:buSzPts val="2400"/>
              <a:buChar char="–"/>
              <a:defRPr sz="1600"/>
            </a:lvl6pPr>
            <a:lvl7pPr marL="3200400" lvl="6" indent="-355600" algn="l" rtl="0">
              <a:lnSpc>
                <a:spcPct val="130000"/>
              </a:lnSpc>
              <a:spcBef>
                <a:spcPts val="800"/>
              </a:spcBef>
              <a:spcAft>
                <a:spcPts val="0"/>
              </a:spcAft>
              <a:buSzPts val="2000"/>
              <a:buChar char="–"/>
              <a:defRPr/>
            </a:lvl7pPr>
            <a:lvl8pPr marL="3657600" lvl="7" indent="-355600" algn="l" rtl="0">
              <a:lnSpc>
                <a:spcPct val="130000"/>
              </a:lnSpc>
              <a:spcBef>
                <a:spcPts val="533"/>
              </a:spcBef>
              <a:spcAft>
                <a:spcPts val="0"/>
              </a:spcAft>
              <a:buSzPts val="2000"/>
              <a:buChar char="–"/>
              <a:defRPr/>
            </a:lvl8pPr>
            <a:lvl9pPr marL="4114800" lvl="8" indent="-330200" algn="l" rtl="0">
              <a:lnSpc>
                <a:spcPct val="130000"/>
              </a:lnSpc>
              <a:spcBef>
                <a:spcPts val="533"/>
              </a:spcBef>
              <a:spcAft>
                <a:spcPts val="267"/>
              </a:spcAft>
              <a:buSzPts val="1600"/>
              <a:buChar char="–"/>
              <a:defRPr/>
            </a:lvl9pPr>
          </a:lstStyle>
          <a:p>
            <a:endParaRPr/>
          </a:p>
        </p:txBody>
      </p:sp>
      <p:sp>
        <p:nvSpPr>
          <p:cNvPr id="105" name="Google Shape;105;g8bc2a42329_0_187"/>
          <p:cNvSpPr txBox="1">
            <a:spLocks noGrp="1"/>
          </p:cNvSpPr>
          <p:nvPr>
            <p:ph type="body" idx="2"/>
          </p:nvPr>
        </p:nvSpPr>
        <p:spPr>
          <a:xfrm>
            <a:off x="6311967" y="1917533"/>
            <a:ext cx="5268000" cy="3974700"/>
          </a:xfrm>
          <a:prstGeom prst="rect">
            <a:avLst/>
          </a:prstGeom>
          <a:noFill/>
          <a:ln>
            <a:noFill/>
          </a:ln>
        </p:spPr>
        <p:txBody>
          <a:bodyPr spcFirstLastPara="1" wrap="square" lIns="0" tIns="0" rIns="0" bIns="0" anchor="t" anchorCtr="0">
            <a:noAutofit/>
          </a:bodyPr>
          <a:lstStyle>
            <a:lvl1pPr marL="457200" lvl="0" indent="-431800" algn="l" rtl="0">
              <a:lnSpc>
                <a:spcPct val="130000"/>
              </a:lnSpc>
              <a:spcBef>
                <a:spcPts val="0"/>
              </a:spcBef>
              <a:spcAft>
                <a:spcPts val="0"/>
              </a:spcAft>
              <a:buSzPts val="3200"/>
              <a:buChar char="●"/>
              <a:defRPr/>
            </a:lvl1pPr>
            <a:lvl2pPr marL="914400" lvl="1" indent="-431800" algn="l" rtl="0">
              <a:lnSpc>
                <a:spcPct val="130000"/>
              </a:lnSpc>
              <a:spcBef>
                <a:spcPts val="1333"/>
              </a:spcBef>
              <a:spcAft>
                <a:spcPts val="0"/>
              </a:spcAft>
              <a:buSzPts val="3200"/>
              <a:buChar char="–"/>
              <a:defRPr/>
            </a:lvl2pPr>
            <a:lvl3pPr marL="1371600" lvl="2" indent="-406400" algn="l" rtl="0">
              <a:lnSpc>
                <a:spcPct val="130000"/>
              </a:lnSpc>
              <a:spcBef>
                <a:spcPts val="1333"/>
              </a:spcBef>
              <a:spcAft>
                <a:spcPts val="0"/>
              </a:spcAft>
              <a:buSzPts val="2800"/>
              <a:buChar char="–"/>
              <a:defRPr/>
            </a:lvl3pPr>
            <a:lvl4pPr marL="1828800" lvl="3" indent="-406400" algn="l" rtl="0">
              <a:lnSpc>
                <a:spcPct val="130000"/>
              </a:lnSpc>
              <a:spcBef>
                <a:spcPts val="1067"/>
              </a:spcBef>
              <a:spcAft>
                <a:spcPts val="0"/>
              </a:spcAft>
              <a:buSzPts val="2800"/>
              <a:buChar char="–"/>
              <a:defRPr/>
            </a:lvl4pPr>
            <a:lvl5pPr marL="2286000" lvl="4" indent="-381000" algn="l" rtl="0">
              <a:lnSpc>
                <a:spcPct val="130000"/>
              </a:lnSpc>
              <a:spcBef>
                <a:spcPts val="1067"/>
              </a:spcBef>
              <a:spcAft>
                <a:spcPts val="0"/>
              </a:spcAft>
              <a:buSzPts val="2400"/>
              <a:buChar char="–"/>
              <a:defRPr sz="1600"/>
            </a:lvl5pPr>
            <a:lvl6pPr marL="2743200" lvl="5" indent="-381000" algn="l" rtl="0">
              <a:lnSpc>
                <a:spcPct val="130000"/>
              </a:lnSpc>
              <a:spcBef>
                <a:spcPts val="800"/>
              </a:spcBef>
              <a:spcAft>
                <a:spcPts val="0"/>
              </a:spcAft>
              <a:buSzPts val="2400"/>
              <a:buChar char="–"/>
              <a:defRPr sz="1600"/>
            </a:lvl6pPr>
            <a:lvl7pPr marL="3200400" lvl="6" indent="-355600" algn="l" rtl="0">
              <a:lnSpc>
                <a:spcPct val="130000"/>
              </a:lnSpc>
              <a:spcBef>
                <a:spcPts val="800"/>
              </a:spcBef>
              <a:spcAft>
                <a:spcPts val="0"/>
              </a:spcAft>
              <a:buSzPts val="2000"/>
              <a:buChar char="–"/>
              <a:defRPr/>
            </a:lvl7pPr>
            <a:lvl8pPr marL="3657600" lvl="7" indent="-355600" algn="l" rtl="0">
              <a:lnSpc>
                <a:spcPct val="130000"/>
              </a:lnSpc>
              <a:spcBef>
                <a:spcPts val="533"/>
              </a:spcBef>
              <a:spcAft>
                <a:spcPts val="0"/>
              </a:spcAft>
              <a:buSzPts val="2000"/>
              <a:buChar char="–"/>
              <a:defRPr/>
            </a:lvl8pPr>
            <a:lvl9pPr marL="4114800" lvl="8" indent="-330200" algn="l" rtl="0">
              <a:lnSpc>
                <a:spcPct val="130000"/>
              </a:lnSpc>
              <a:spcBef>
                <a:spcPts val="533"/>
              </a:spcBef>
              <a:spcAft>
                <a:spcPts val="267"/>
              </a:spcAft>
              <a:buSzPts val="1600"/>
              <a:buChar char="–"/>
              <a:defRPr/>
            </a:lvl9pPr>
          </a:lstStyle>
          <a:p>
            <a:endParaRPr/>
          </a:p>
        </p:txBody>
      </p:sp>
      <p:sp>
        <p:nvSpPr>
          <p:cNvPr id="106" name="Google Shape;106;g8bc2a42329_0_187"/>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lvl="0"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1pPr>
            <a:lvl2pPr marL="0" lvl="1"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2pPr>
            <a:lvl3pPr marL="0" lvl="2"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3pPr>
            <a:lvl4pPr marL="0" lvl="3"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4pPr>
            <a:lvl5pPr marL="0" lvl="4"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5pPr>
            <a:lvl6pPr marL="0" lvl="5"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6pPr>
            <a:lvl7pPr marL="0" lvl="6"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7pPr>
            <a:lvl8pPr marL="0" lvl="7"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8pPr>
            <a:lvl9pPr marL="0" lvl="8"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
        <p:nvSpPr>
          <p:cNvPr id="107" name="Google Shape;107;g8bc2a42329_0_187"/>
          <p:cNvSpPr txBox="1">
            <a:spLocks noGrp="1"/>
          </p:cNvSpPr>
          <p:nvPr>
            <p:ph type="title" idx="3"/>
          </p:nvPr>
        </p:nvSpPr>
        <p:spPr>
          <a:xfrm>
            <a:off x="6311967" y="593367"/>
            <a:ext cx="5268000" cy="1086000"/>
          </a:xfrm>
          <a:prstGeom prst="rect">
            <a:avLst/>
          </a:prstGeom>
          <a:noFill/>
          <a:ln>
            <a:noFill/>
          </a:ln>
        </p:spPr>
        <p:txBody>
          <a:bodyPr spcFirstLastPara="1" wrap="square" lIns="0" tIns="0" rIns="0" bIns="0" anchor="t" anchorCtr="0">
            <a:noAutofit/>
          </a:bodyPr>
          <a:lstStyle>
            <a:lvl1pPr lvl="0" algn="l" rtl="0">
              <a:lnSpc>
                <a:spcPct val="115000"/>
              </a:lnSpc>
              <a:spcBef>
                <a:spcPts val="0"/>
              </a:spcBef>
              <a:spcAft>
                <a:spcPts val="0"/>
              </a:spcAft>
              <a:buSzPts val="4400"/>
              <a:buNone/>
              <a:defRPr/>
            </a:lvl1pPr>
            <a:lvl2pPr lvl="1" algn="l" rtl="0">
              <a:lnSpc>
                <a:spcPct val="100000"/>
              </a:lnSpc>
              <a:spcBef>
                <a:spcPts val="0"/>
              </a:spcBef>
              <a:spcAft>
                <a:spcPts val="0"/>
              </a:spcAft>
              <a:buSzPts val="5600"/>
              <a:buNone/>
              <a:defRPr/>
            </a:lvl2pPr>
            <a:lvl3pPr lvl="2" algn="l" rtl="0">
              <a:lnSpc>
                <a:spcPct val="100000"/>
              </a:lnSpc>
              <a:spcBef>
                <a:spcPts val="0"/>
              </a:spcBef>
              <a:spcAft>
                <a:spcPts val="0"/>
              </a:spcAft>
              <a:buSzPts val="5600"/>
              <a:buNone/>
              <a:defRPr/>
            </a:lvl3pPr>
            <a:lvl4pPr lvl="3" algn="l" rtl="0">
              <a:lnSpc>
                <a:spcPct val="100000"/>
              </a:lnSpc>
              <a:spcBef>
                <a:spcPts val="0"/>
              </a:spcBef>
              <a:spcAft>
                <a:spcPts val="0"/>
              </a:spcAft>
              <a:buSzPts val="5600"/>
              <a:buNone/>
              <a:defRPr/>
            </a:lvl4pPr>
            <a:lvl5pPr lvl="4" algn="l" rtl="0">
              <a:lnSpc>
                <a:spcPct val="100000"/>
              </a:lnSpc>
              <a:spcBef>
                <a:spcPts val="0"/>
              </a:spcBef>
              <a:spcAft>
                <a:spcPts val="0"/>
              </a:spcAft>
              <a:buSzPts val="5600"/>
              <a:buNone/>
              <a:defRPr/>
            </a:lvl5pPr>
            <a:lvl6pPr lvl="5" algn="l" rtl="0">
              <a:lnSpc>
                <a:spcPct val="100000"/>
              </a:lnSpc>
              <a:spcBef>
                <a:spcPts val="0"/>
              </a:spcBef>
              <a:spcAft>
                <a:spcPts val="0"/>
              </a:spcAft>
              <a:buSzPts val="5600"/>
              <a:buNone/>
              <a:defRPr/>
            </a:lvl6pPr>
            <a:lvl7pPr lvl="6" algn="l" rtl="0">
              <a:lnSpc>
                <a:spcPct val="100000"/>
              </a:lnSpc>
              <a:spcBef>
                <a:spcPts val="0"/>
              </a:spcBef>
              <a:spcAft>
                <a:spcPts val="0"/>
              </a:spcAft>
              <a:buSzPts val="5600"/>
              <a:buNone/>
              <a:defRPr/>
            </a:lvl7pPr>
            <a:lvl8pPr lvl="7" algn="l" rtl="0">
              <a:lnSpc>
                <a:spcPct val="100000"/>
              </a:lnSpc>
              <a:spcBef>
                <a:spcPts val="0"/>
              </a:spcBef>
              <a:spcAft>
                <a:spcPts val="0"/>
              </a:spcAft>
              <a:buSzPts val="5600"/>
              <a:buNone/>
              <a:defRPr/>
            </a:lvl8pPr>
            <a:lvl9pPr lvl="8" algn="l" rtl="0">
              <a:lnSpc>
                <a:spcPct val="100000"/>
              </a:lnSpc>
              <a:spcBef>
                <a:spcPts val="0"/>
              </a:spcBef>
              <a:spcAft>
                <a:spcPts val="0"/>
              </a:spcAft>
              <a:buSzPts val="5600"/>
              <a:buNone/>
              <a:defRPr/>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Setting tasks">
  <p:cSld name="Setting tasks">
    <p:spTree>
      <p:nvGrpSpPr>
        <p:cNvPr id="1" name="Shape 108"/>
        <p:cNvGrpSpPr/>
        <p:nvPr/>
      </p:nvGrpSpPr>
      <p:grpSpPr>
        <a:xfrm>
          <a:off x="0" y="0"/>
          <a:ext cx="0" cy="0"/>
          <a:chOff x="0" y="0"/>
          <a:chExt cx="0" cy="0"/>
        </a:xfrm>
      </p:grpSpPr>
      <p:sp>
        <p:nvSpPr>
          <p:cNvPr id="109" name="Google Shape;109;g8bc2a42329_0_193"/>
          <p:cNvSpPr txBox="1">
            <a:spLocks noGrp="1"/>
          </p:cNvSpPr>
          <p:nvPr>
            <p:ph type="title"/>
          </p:nvPr>
        </p:nvSpPr>
        <p:spPr>
          <a:xfrm>
            <a:off x="611967" y="593367"/>
            <a:ext cx="8800800" cy="1086000"/>
          </a:xfrm>
          <a:prstGeom prst="rect">
            <a:avLst/>
          </a:prstGeom>
          <a:noFill/>
          <a:ln>
            <a:noFill/>
          </a:ln>
        </p:spPr>
        <p:txBody>
          <a:bodyPr spcFirstLastPara="1" wrap="square" lIns="0" tIns="0" rIns="0" bIns="0" anchor="t" anchorCtr="0">
            <a:noAutofit/>
          </a:bodyPr>
          <a:lstStyle>
            <a:lvl1pPr lvl="0" algn="l" rtl="0">
              <a:lnSpc>
                <a:spcPct val="115000"/>
              </a:lnSpc>
              <a:spcBef>
                <a:spcPts val="0"/>
              </a:spcBef>
              <a:spcAft>
                <a:spcPts val="0"/>
              </a:spcAft>
              <a:buSzPts val="4400"/>
              <a:buNone/>
              <a:defRPr/>
            </a:lvl1pPr>
            <a:lvl2pPr lvl="1" algn="l" rtl="0">
              <a:lnSpc>
                <a:spcPct val="100000"/>
              </a:lnSpc>
              <a:spcBef>
                <a:spcPts val="0"/>
              </a:spcBef>
              <a:spcAft>
                <a:spcPts val="0"/>
              </a:spcAft>
              <a:buSzPts val="5600"/>
              <a:buNone/>
              <a:defRPr/>
            </a:lvl2pPr>
            <a:lvl3pPr lvl="2" algn="l" rtl="0">
              <a:lnSpc>
                <a:spcPct val="100000"/>
              </a:lnSpc>
              <a:spcBef>
                <a:spcPts val="0"/>
              </a:spcBef>
              <a:spcAft>
                <a:spcPts val="0"/>
              </a:spcAft>
              <a:buSzPts val="5600"/>
              <a:buNone/>
              <a:defRPr/>
            </a:lvl3pPr>
            <a:lvl4pPr lvl="3" algn="l" rtl="0">
              <a:lnSpc>
                <a:spcPct val="100000"/>
              </a:lnSpc>
              <a:spcBef>
                <a:spcPts val="0"/>
              </a:spcBef>
              <a:spcAft>
                <a:spcPts val="0"/>
              </a:spcAft>
              <a:buSzPts val="5600"/>
              <a:buNone/>
              <a:defRPr/>
            </a:lvl4pPr>
            <a:lvl5pPr lvl="4" algn="l" rtl="0">
              <a:lnSpc>
                <a:spcPct val="100000"/>
              </a:lnSpc>
              <a:spcBef>
                <a:spcPts val="0"/>
              </a:spcBef>
              <a:spcAft>
                <a:spcPts val="0"/>
              </a:spcAft>
              <a:buSzPts val="5600"/>
              <a:buNone/>
              <a:defRPr/>
            </a:lvl5pPr>
            <a:lvl6pPr lvl="5" algn="l" rtl="0">
              <a:lnSpc>
                <a:spcPct val="100000"/>
              </a:lnSpc>
              <a:spcBef>
                <a:spcPts val="0"/>
              </a:spcBef>
              <a:spcAft>
                <a:spcPts val="0"/>
              </a:spcAft>
              <a:buSzPts val="5600"/>
              <a:buNone/>
              <a:defRPr/>
            </a:lvl6pPr>
            <a:lvl7pPr lvl="6" algn="l" rtl="0">
              <a:lnSpc>
                <a:spcPct val="100000"/>
              </a:lnSpc>
              <a:spcBef>
                <a:spcPts val="0"/>
              </a:spcBef>
              <a:spcAft>
                <a:spcPts val="0"/>
              </a:spcAft>
              <a:buSzPts val="5600"/>
              <a:buNone/>
              <a:defRPr/>
            </a:lvl7pPr>
            <a:lvl8pPr lvl="7" algn="l" rtl="0">
              <a:lnSpc>
                <a:spcPct val="100000"/>
              </a:lnSpc>
              <a:spcBef>
                <a:spcPts val="0"/>
              </a:spcBef>
              <a:spcAft>
                <a:spcPts val="0"/>
              </a:spcAft>
              <a:buSzPts val="5600"/>
              <a:buNone/>
              <a:defRPr/>
            </a:lvl8pPr>
            <a:lvl9pPr lvl="8" algn="l" rtl="0">
              <a:lnSpc>
                <a:spcPct val="100000"/>
              </a:lnSpc>
              <a:spcBef>
                <a:spcPts val="0"/>
              </a:spcBef>
              <a:spcAft>
                <a:spcPts val="0"/>
              </a:spcAft>
              <a:buSzPts val="5600"/>
              <a:buNone/>
              <a:defRPr/>
            </a:lvl9pPr>
          </a:lstStyle>
          <a:p>
            <a:endParaRPr/>
          </a:p>
        </p:txBody>
      </p:sp>
      <p:sp>
        <p:nvSpPr>
          <p:cNvPr id="110" name="Google Shape;110;g8bc2a42329_0_193"/>
          <p:cNvSpPr txBox="1">
            <a:spLocks noGrp="1"/>
          </p:cNvSpPr>
          <p:nvPr>
            <p:ph type="subTitle" idx="1"/>
          </p:nvPr>
        </p:nvSpPr>
        <p:spPr>
          <a:xfrm>
            <a:off x="611967" y="1917533"/>
            <a:ext cx="4171200" cy="604500"/>
          </a:xfrm>
          <a:prstGeom prst="rect">
            <a:avLst/>
          </a:prstGeom>
          <a:solidFill>
            <a:schemeClr val="accent1"/>
          </a:solidFill>
          <a:ln>
            <a:noFill/>
          </a:ln>
        </p:spPr>
        <p:txBody>
          <a:bodyPr spcFirstLastPara="1" wrap="square" lIns="182850" tIns="180000" rIns="182850" bIns="182850" anchor="t" anchorCtr="0">
            <a:noAutofit/>
          </a:bodyPr>
          <a:lstStyle>
            <a:lvl1pPr lvl="0" algn="l" rtl="0">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rtl="0">
              <a:lnSpc>
                <a:spcPct val="130000"/>
              </a:lnSpc>
              <a:spcBef>
                <a:spcPts val="0"/>
              </a:spcBef>
              <a:spcAft>
                <a:spcPts val="0"/>
              </a:spcAft>
              <a:buSzPts val="3200"/>
              <a:buNone/>
              <a:defRPr/>
            </a:lvl2pPr>
            <a:lvl3pPr lvl="2" algn="l" rtl="0">
              <a:lnSpc>
                <a:spcPct val="130000"/>
              </a:lnSpc>
              <a:spcBef>
                <a:spcPts val="0"/>
              </a:spcBef>
              <a:spcAft>
                <a:spcPts val="0"/>
              </a:spcAft>
              <a:buSzPts val="2800"/>
              <a:buNone/>
              <a:defRPr/>
            </a:lvl3pPr>
            <a:lvl4pPr lvl="3" algn="l" rtl="0">
              <a:lnSpc>
                <a:spcPct val="130000"/>
              </a:lnSpc>
              <a:spcBef>
                <a:spcPts val="0"/>
              </a:spcBef>
              <a:spcAft>
                <a:spcPts val="0"/>
              </a:spcAft>
              <a:buSzPts val="2800"/>
              <a:buNone/>
              <a:defRPr/>
            </a:lvl4pPr>
            <a:lvl5pPr lvl="4" algn="l" rtl="0">
              <a:lnSpc>
                <a:spcPct val="130000"/>
              </a:lnSpc>
              <a:spcBef>
                <a:spcPts val="0"/>
              </a:spcBef>
              <a:spcAft>
                <a:spcPts val="0"/>
              </a:spcAft>
              <a:buSzPts val="2400"/>
              <a:buNone/>
              <a:defRPr/>
            </a:lvl5pPr>
            <a:lvl6pPr lvl="5" algn="l" rtl="0">
              <a:lnSpc>
                <a:spcPct val="130000"/>
              </a:lnSpc>
              <a:spcBef>
                <a:spcPts val="0"/>
              </a:spcBef>
              <a:spcAft>
                <a:spcPts val="0"/>
              </a:spcAft>
              <a:buSzPts val="2400"/>
              <a:buNone/>
              <a:defRPr/>
            </a:lvl6pPr>
            <a:lvl7pPr lvl="6" algn="l" rtl="0">
              <a:lnSpc>
                <a:spcPct val="130000"/>
              </a:lnSpc>
              <a:spcBef>
                <a:spcPts val="0"/>
              </a:spcBef>
              <a:spcAft>
                <a:spcPts val="0"/>
              </a:spcAft>
              <a:buSzPts val="2000"/>
              <a:buNone/>
              <a:defRPr/>
            </a:lvl7pPr>
            <a:lvl8pPr lvl="7" algn="l" rtl="0">
              <a:lnSpc>
                <a:spcPct val="130000"/>
              </a:lnSpc>
              <a:spcBef>
                <a:spcPts val="0"/>
              </a:spcBef>
              <a:spcAft>
                <a:spcPts val="0"/>
              </a:spcAft>
              <a:buSzPts val="2000"/>
              <a:buNone/>
              <a:defRPr/>
            </a:lvl8pPr>
            <a:lvl9pPr lvl="8" algn="l" rtl="0">
              <a:lnSpc>
                <a:spcPct val="130000"/>
              </a:lnSpc>
              <a:spcBef>
                <a:spcPts val="0"/>
              </a:spcBef>
              <a:spcAft>
                <a:spcPts val="0"/>
              </a:spcAft>
              <a:buSzPts val="1600"/>
              <a:buNone/>
              <a:defRPr/>
            </a:lvl9pPr>
          </a:lstStyle>
          <a:p>
            <a:endParaRPr/>
          </a:p>
        </p:txBody>
      </p:sp>
      <p:sp>
        <p:nvSpPr>
          <p:cNvPr id="111" name="Google Shape;111;g8bc2a42329_0_193"/>
          <p:cNvSpPr txBox="1">
            <a:spLocks noGrp="1"/>
          </p:cNvSpPr>
          <p:nvPr>
            <p:ph type="subTitle" idx="2"/>
          </p:nvPr>
        </p:nvSpPr>
        <p:spPr>
          <a:xfrm>
            <a:off x="7407633" y="3561600"/>
            <a:ext cx="4172400" cy="525900"/>
          </a:xfrm>
          <a:prstGeom prst="rect">
            <a:avLst/>
          </a:prstGeom>
          <a:solidFill>
            <a:schemeClr val="accent1"/>
          </a:solidFill>
          <a:ln>
            <a:noFill/>
          </a:ln>
        </p:spPr>
        <p:txBody>
          <a:bodyPr spcFirstLastPara="1" wrap="square" lIns="182850" tIns="180000" rIns="182850" bIns="182850" anchor="t" anchorCtr="0">
            <a:noAutofit/>
          </a:bodyPr>
          <a:lstStyle>
            <a:lvl1pPr lvl="0" algn="l" rtl="0">
              <a:lnSpc>
                <a:spcPct val="130000"/>
              </a:lnSpc>
              <a:spcBef>
                <a:spcPts val="0"/>
              </a:spcBef>
              <a:spcAft>
                <a:spcPts val="0"/>
              </a:spcAft>
              <a:buSzPts val="3200"/>
              <a:buNone/>
              <a:defRPr sz="1867">
                <a:solidFill>
                  <a:schemeClr val="lt1"/>
                </a:solidFill>
                <a:latin typeface="Montserrat SemiBold"/>
                <a:ea typeface="Montserrat SemiBold"/>
                <a:cs typeface="Montserrat SemiBold"/>
                <a:sym typeface="Montserrat SemiBold"/>
              </a:defRPr>
            </a:lvl1pPr>
            <a:lvl2pPr lvl="1" algn="l" rtl="0">
              <a:lnSpc>
                <a:spcPct val="130000"/>
              </a:lnSpc>
              <a:spcBef>
                <a:spcPts val="0"/>
              </a:spcBef>
              <a:spcAft>
                <a:spcPts val="0"/>
              </a:spcAft>
              <a:buSzPts val="3200"/>
              <a:buNone/>
              <a:defRPr/>
            </a:lvl2pPr>
            <a:lvl3pPr lvl="2" algn="l" rtl="0">
              <a:lnSpc>
                <a:spcPct val="130000"/>
              </a:lnSpc>
              <a:spcBef>
                <a:spcPts val="0"/>
              </a:spcBef>
              <a:spcAft>
                <a:spcPts val="0"/>
              </a:spcAft>
              <a:buSzPts val="2800"/>
              <a:buNone/>
              <a:defRPr/>
            </a:lvl3pPr>
            <a:lvl4pPr lvl="3" algn="l" rtl="0">
              <a:lnSpc>
                <a:spcPct val="130000"/>
              </a:lnSpc>
              <a:spcBef>
                <a:spcPts val="0"/>
              </a:spcBef>
              <a:spcAft>
                <a:spcPts val="0"/>
              </a:spcAft>
              <a:buSzPts val="2800"/>
              <a:buNone/>
              <a:defRPr/>
            </a:lvl4pPr>
            <a:lvl5pPr lvl="4" algn="l" rtl="0">
              <a:lnSpc>
                <a:spcPct val="130000"/>
              </a:lnSpc>
              <a:spcBef>
                <a:spcPts val="0"/>
              </a:spcBef>
              <a:spcAft>
                <a:spcPts val="0"/>
              </a:spcAft>
              <a:buSzPts val="2400"/>
              <a:buNone/>
              <a:defRPr/>
            </a:lvl5pPr>
            <a:lvl6pPr lvl="5" algn="l" rtl="0">
              <a:lnSpc>
                <a:spcPct val="130000"/>
              </a:lnSpc>
              <a:spcBef>
                <a:spcPts val="0"/>
              </a:spcBef>
              <a:spcAft>
                <a:spcPts val="0"/>
              </a:spcAft>
              <a:buSzPts val="2400"/>
              <a:buNone/>
              <a:defRPr/>
            </a:lvl6pPr>
            <a:lvl7pPr lvl="6" algn="l" rtl="0">
              <a:lnSpc>
                <a:spcPct val="130000"/>
              </a:lnSpc>
              <a:spcBef>
                <a:spcPts val="0"/>
              </a:spcBef>
              <a:spcAft>
                <a:spcPts val="0"/>
              </a:spcAft>
              <a:buSzPts val="2000"/>
              <a:buNone/>
              <a:defRPr/>
            </a:lvl7pPr>
            <a:lvl8pPr lvl="7" algn="l" rtl="0">
              <a:lnSpc>
                <a:spcPct val="130000"/>
              </a:lnSpc>
              <a:spcBef>
                <a:spcPts val="0"/>
              </a:spcBef>
              <a:spcAft>
                <a:spcPts val="0"/>
              </a:spcAft>
              <a:buSzPts val="2000"/>
              <a:buNone/>
              <a:defRPr/>
            </a:lvl8pPr>
            <a:lvl9pPr lvl="8" algn="l" rtl="0">
              <a:lnSpc>
                <a:spcPct val="130000"/>
              </a:lnSpc>
              <a:spcBef>
                <a:spcPts val="0"/>
              </a:spcBef>
              <a:spcAft>
                <a:spcPts val="0"/>
              </a:spcAft>
              <a:buSzPts val="1600"/>
              <a:buNone/>
              <a:defRPr/>
            </a:lvl9pPr>
          </a:lstStyle>
          <a:p>
            <a:endParaRPr/>
          </a:p>
        </p:txBody>
      </p:sp>
      <p:sp>
        <p:nvSpPr>
          <p:cNvPr id="112" name="Google Shape;112;g8bc2a42329_0_193"/>
          <p:cNvSpPr txBox="1">
            <a:spLocks noGrp="1"/>
          </p:cNvSpPr>
          <p:nvPr>
            <p:ph type="body" idx="3"/>
          </p:nvPr>
        </p:nvSpPr>
        <p:spPr>
          <a:xfrm>
            <a:off x="611967" y="2760100"/>
            <a:ext cx="5268000" cy="702000"/>
          </a:xfrm>
          <a:prstGeom prst="rect">
            <a:avLst/>
          </a:prstGeom>
          <a:noFill/>
          <a:ln>
            <a:noFill/>
          </a:ln>
        </p:spPr>
        <p:txBody>
          <a:bodyPr spcFirstLastPara="1" wrap="square" lIns="0" tIns="0" rIns="0" bIns="0" anchor="t" anchorCtr="0">
            <a:noAutofit/>
          </a:bodyPr>
          <a:lstStyle>
            <a:lvl1pPr marL="457200" lvl="0" indent="-431800" algn="l" rtl="0">
              <a:lnSpc>
                <a:spcPct val="130000"/>
              </a:lnSpc>
              <a:spcBef>
                <a:spcPts val="0"/>
              </a:spcBef>
              <a:spcAft>
                <a:spcPts val="0"/>
              </a:spcAft>
              <a:buSzPts val="3200"/>
              <a:buChar char="●"/>
              <a:defRPr/>
            </a:lvl1pPr>
            <a:lvl2pPr marL="914400" lvl="1" indent="-431800" algn="l" rtl="0">
              <a:lnSpc>
                <a:spcPct val="130000"/>
              </a:lnSpc>
              <a:spcBef>
                <a:spcPts val="1333"/>
              </a:spcBef>
              <a:spcAft>
                <a:spcPts val="0"/>
              </a:spcAft>
              <a:buSzPts val="3200"/>
              <a:buChar char="–"/>
              <a:defRPr/>
            </a:lvl2pPr>
            <a:lvl3pPr marL="1371600" lvl="2" indent="-406400" algn="l" rtl="0">
              <a:lnSpc>
                <a:spcPct val="130000"/>
              </a:lnSpc>
              <a:spcBef>
                <a:spcPts val="1333"/>
              </a:spcBef>
              <a:spcAft>
                <a:spcPts val="0"/>
              </a:spcAft>
              <a:buSzPts val="2800"/>
              <a:buChar char="–"/>
              <a:defRPr/>
            </a:lvl3pPr>
            <a:lvl4pPr marL="1828800" lvl="3" indent="-406400" algn="l" rtl="0">
              <a:lnSpc>
                <a:spcPct val="130000"/>
              </a:lnSpc>
              <a:spcBef>
                <a:spcPts val="1067"/>
              </a:spcBef>
              <a:spcAft>
                <a:spcPts val="0"/>
              </a:spcAft>
              <a:buSzPts val="2800"/>
              <a:buChar char="–"/>
              <a:defRPr/>
            </a:lvl4pPr>
            <a:lvl5pPr marL="2286000" lvl="4" indent="-381000" algn="l" rtl="0">
              <a:lnSpc>
                <a:spcPct val="130000"/>
              </a:lnSpc>
              <a:spcBef>
                <a:spcPts val="1067"/>
              </a:spcBef>
              <a:spcAft>
                <a:spcPts val="0"/>
              </a:spcAft>
              <a:buSzPts val="2400"/>
              <a:buChar char="–"/>
              <a:defRPr/>
            </a:lvl5pPr>
            <a:lvl6pPr marL="2743200" lvl="5" indent="-381000" algn="l" rtl="0">
              <a:lnSpc>
                <a:spcPct val="130000"/>
              </a:lnSpc>
              <a:spcBef>
                <a:spcPts val="800"/>
              </a:spcBef>
              <a:spcAft>
                <a:spcPts val="0"/>
              </a:spcAft>
              <a:buSzPts val="2400"/>
              <a:buChar char="–"/>
              <a:defRPr/>
            </a:lvl6pPr>
            <a:lvl7pPr marL="3200400" lvl="6" indent="-355600" algn="l" rtl="0">
              <a:lnSpc>
                <a:spcPct val="130000"/>
              </a:lnSpc>
              <a:spcBef>
                <a:spcPts val="800"/>
              </a:spcBef>
              <a:spcAft>
                <a:spcPts val="0"/>
              </a:spcAft>
              <a:buSzPts val="2000"/>
              <a:buChar char="–"/>
              <a:defRPr/>
            </a:lvl7pPr>
            <a:lvl8pPr marL="3657600" lvl="7" indent="-355600" algn="l" rtl="0">
              <a:lnSpc>
                <a:spcPct val="130000"/>
              </a:lnSpc>
              <a:spcBef>
                <a:spcPts val="533"/>
              </a:spcBef>
              <a:spcAft>
                <a:spcPts val="0"/>
              </a:spcAft>
              <a:buSzPts val="2000"/>
              <a:buChar char="–"/>
              <a:defRPr/>
            </a:lvl8pPr>
            <a:lvl9pPr marL="4114800" lvl="8" indent="-330200" algn="l" rtl="0">
              <a:lnSpc>
                <a:spcPct val="130000"/>
              </a:lnSpc>
              <a:spcBef>
                <a:spcPts val="533"/>
              </a:spcBef>
              <a:spcAft>
                <a:spcPts val="267"/>
              </a:spcAft>
              <a:buSzPts val="1600"/>
              <a:buChar char="–"/>
              <a:defRPr/>
            </a:lvl9pPr>
          </a:lstStyle>
          <a:p>
            <a:endParaRPr/>
          </a:p>
        </p:txBody>
      </p:sp>
      <p:sp>
        <p:nvSpPr>
          <p:cNvPr id="113" name="Google Shape;113;g8bc2a42329_0_193"/>
          <p:cNvSpPr txBox="1">
            <a:spLocks noGrp="1"/>
          </p:cNvSpPr>
          <p:nvPr>
            <p:ph type="subTitle" idx="4"/>
          </p:nvPr>
        </p:nvSpPr>
        <p:spPr>
          <a:xfrm>
            <a:off x="611967" y="3561600"/>
            <a:ext cx="4171200" cy="604500"/>
          </a:xfrm>
          <a:prstGeom prst="rect">
            <a:avLst/>
          </a:prstGeom>
          <a:solidFill>
            <a:schemeClr val="accent1"/>
          </a:solidFill>
          <a:ln>
            <a:noFill/>
          </a:ln>
        </p:spPr>
        <p:txBody>
          <a:bodyPr spcFirstLastPara="1" wrap="square" lIns="182850" tIns="180000" rIns="182850" bIns="182850" anchor="t" anchorCtr="0">
            <a:noAutofit/>
          </a:bodyPr>
          <a:lstStyle>
            <a:lvl1pPr lvl="0" algn="l" rtl="0">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rtl="0">
              <a:lnSpc>
                <a:spcPct val="130000"/>
              </a:lnSpc>
              <a:spcBef>
                <a:spcPts val="0"/>
              </a:spcBef>
              <a:spcAft>
                <a:spcPts val="0"/>
              </a:spcAft>
              <a:buSzPts val="3200"/>
              <a:buNone/>
              <a:defRPr/>
            </a:lvl2pPr>
            <a:lvl3pPr lvl="2" algn="l" rtl="0">
              <a:lnSpc>
                <a:spcPct val="130000"/>
              </a:lnSpc>
              <a:spcBef>
                <a:spcPts val="0"/>
              </a:spcBef>
              <a:spcAft>
                <a:spcPts val="0"/>
              </a:spcAft>
              <a:buSzPts val="2800"/>
              <a:buNone/>
              <a:defRPr/>
            </a:lvl3pPr>
            <a:lvl4pPr lvl="3" algn="l" rtl="0">
              <a:lnSpc>
                <a:spcPct val="130000"/>
              </a:lnSpc>
              <a:spcBef>
                <a:spcPts val="0"/>
              </a:spcBef>
              <a:spcAft>
                <a:spcPts val="0"/>
              </a:spcAft>
              <a:buSzPts val="2800"/>
              <a:buNone/>
              <a:defRPr/>
            </a:lvl4pPr>
            <a:lvl5pPr lvl="4" algn="l" rtl="0">
              <a:lnSpc>
                <a:spcPct val="130000"/>
              </a:lnSpc>
              <a:spcBef>
                <a:spcPts val="0"/>
              </a:spcBef>
              <a:spcAft>
                <a:spcPts val="0"/>
              </a:spcAft>
              <a:buSzPts val="2400"/>
              <a:buNone/>
              <a:defRPr/>
            </a:lvl5pPr>
            <a:lvl6pPr lvl="5" algn="l" rtl="0">
              <a:lnSpc>
                <a:spcPct val="130000"/>
              </a:lnSpc>
              <a:spcBef>
                <a:spcPts val="0"/>
              </a:spcBef>
              <a:spcAft>
                <a:spcPts val="0"/>
              </a:spcAft>
              <a:buSzPts val="2400"/>
              <a:buNone/>
              <a:defRPr/>
            </a:lvl6pPr>
            <a:lvl7pPr lvl="6" algn="l" rtl="0">
              <a:lnSpc>
                <a:spcPct val="130000"/>
              </a:lnSpc>
              <a:spcBef>
                <a:spcPts val="0"/>
              </a:spcBef>
              <a:spcAft>
                <a:spcPts val="0"/>
              </a:spcAft>
              <a:buSzPts val="2000"/>
              <a:buNone/>
              <a:defRPr/>
            </a:lvl7pPr>
            <a:lvl8pPr lvl="7" algn="l" rtl="0">
              <a:lnSpc>
                <a:spcPct val="130000"/>
              </a:lnSpc>
              <a:spcBef>
                <a:spcPts val="0"/>
              </a:spcBef>
              <a:spcAft>
                <a:spcPts val="0"/>
              </a:spcAft>
              <a:buSzPts val="2000"/>
              <a:buNone/>
              <a:defRPr/>
            </a:lvl8pPr>
            <a:lvl9pPr lvl="8" algn="l" rtl="0">
              <a:lnSpc>
                <a:spcPct val="130000"/>
              </a:lnSpc>
              <a:spcBef>
                <a:spcPts val="0"/>
              </a:spcBef>
              <a:spcAft>
                <a:spcPts val="0"/>
              </a:spcAft>
              <a:buSzPts val="1600"/>
              <a:buNone/>
              <a:defRPr/>
            </a:lvl9pPr>
          </a:lstStyle>
          <a:p>
            <a:endParaRPr/>
          </a:p>
        </p:txBody>
      </p:sp>
      <p:sp>
        <p:nvSpPr>
          <p:cNvPr id="114" name="Google Shape;114;g8bc2a42329_0_193"/>
          <p:cNvSpPr txBox="1">
            <a:spLocks noGrp="1"/>
          </p:cNvSpPr>
          <p:nvPr>
            <p:ph type="body" idx="5"/>
          </p:nvPr>
        </p:nvSpPr>
        <p:spPr>
          <a:xfrm>
            <a:off x="611967" y="4404167"/>
            <a:ext cx="5268000" cy="702000"/>
          </a:xfrm>
          <a:prstGeom prst="rect">
            <a:avLst/>
          </a:prstGeom>
          <a:noFill/>
          <a:ln>
            <a:noFill/>
          </a:ln>
        </p:spPr>
        <p:txBody>
          <a:bodyPr spcFirstLastPara="1" wrap="square" lIns="0" tIns="0" rIns="0" bIns="0" anchor="t" anchorCtr="0">
            <a:noAutofit/>
          </a:bodyPr>
          <a:lstStyle>
            <a:lvl1pPr marL="457200" lvl="0" indent="-431800" algn="l" rtl="0">
              <a:lnSpc>
                <a:spcPct val="130000"/>
              </a:lnSpc>
              <a:spcBef>
                <a:spcPts val="0"/>
              </a:spcBef>
              <a:spcAft>
                <a:spcPts val="0"/>
              </a:spcAft>
              <a:buSzPts val="3200"/>
              <a:buChar char="●"/>
              <a:defRPr/>
            </a:lvl1pPr>
            <a:lvl2pPr marL="914400" lvl="1" indent="-431800" algn="l" rtl="0">
              <a:lnSpc>
                <a:spcPct val="130000"/>
              </a:lnSpc>
              <a:spcBef>
                <a:spcPts val="1333"/>
              </a:spcBef>
              <a:spcAft>
                <a:spcPts val="0"/>
              </a:spcAft>
              <a:buSzPts val="3200"/>
              <a:buChar char="–"/>
              <a:defRPr/>
            </a:lvl2pPr>
            <a:lvl3pPr marL="1371600" lvl="2" indent="-406400" algn="l" rtl="0">
              <a:lnSpc>
                <a:spcPct val="130000"/>
              </a:lnSpc>
              <a:spcBef>
                <a:spcPts val="1333"/>
              </a:spcBef>
              <a:spcAft>
                <a:spcPts val="0"/>
              </a:spcAft>
              <a:buSzPts val="2800"/>
              <a:buChar char="–"/>
              <a:defRPr/>
            </a:lvl3pPr>
            <a:lvl4pPr marL="1828800" lvl="3" indent="-406400" algn="l" rtl="0">
              <a:lnSpc>
                <a:spcPct val="130000"/>
              </a:lnSpc>
              <a:spcBef>
                <a:spcPts val="1067"/>
              </a:spcBef>
              <a:spcAft>
                <a:spcPts val="0"/>
              </a:spcAft>
              <a:buSzPts val="2800"/>
              <a:buChar char="–"/>
              <a:defRPr/>
            </a:lvl4pPr>
            <a:lvl5pPr marL="2286000" lvl="4" indent="-381000" algn="l" rtl="0">
              <a:lnSpc>
                <a:spcPct val="130000"/>
              </a:lnSpc>
              <a:spcBef>
                <a:spcPts val="1067"/>
              </a:spcBef>
              <a:spcAft>
                <a:spcPts val="0"/>
              </a:spcAft>
              <a:buSzPts val="2400"/>
              <a:buChar char="–"/>
              <a:defRPr/>
            </a:lvl5pPr>
            <a:lvl6pPr marL="2743200" lvl="5" indent="-381000" algn="l" rtl="0">
              <a:lnSpc>
                <a:spcPct val="130000"/>
              </a:lnSpc>
              <a:spcBef>
                <a:spcPts val="800"/>
              </a:spcBef>
              <a:spcAft>
                <a:spcPts val="0"/>
              </a:spcAft>
              <a:buSzPts val="2400"/>
              <a:buChar char="–"/>
              <a:defRPr/>
            </a:lvl6pPr>
            <a:lvl7pPr marL="3200400" lvl="6" indent="-355600" algn="l" rtl="0">
              <a:lnSpc>
                <a:spcPct val="130000"/>
              </a:lnSpc>
              <a:spcBef>
                <a:spcPts val="800"/>
              </a:spcBef>
              <a:spcAft>
                <a:spcPts val="0"/>
              </a:spcAft>
              <a:buSzPts val="2000"/>
              <a:buChar char="–"/>
              <a:defRPr/>
            </a:lvl7pPr>
            <a:lvl8pPr marL="3657600" lvl="7" indent="-355600" algn="l" rtl="0">
              <a:lnSpc>
                <a:spcPct val="130000"/>
              </a:lnSpc>
              <a:spcBef>
                <a:spcPts val="533"/>
              </a:spcBef>
              <a:spcAft>
                <a:spcPts val="0"/>
              </a:spcAft>
              <a:buSzPts val="2000"/>
              <a:buChar char="–"/>
              <a:defRPr/>
            </a:lvl8pPr>
            <a:lvl9pPr marL="4114800" lvl="8" indent="-330200" algn="l" rtl="0">
              <a:lnSpc>
                <a:spcPct val="130000"/>
              </a:lnSpc>
              <a:spcBef>
                <a:spcPts val="533"/>
              </a:spcBef>
              <a:spcAft>
                <a:spcPts val="267"/>
              </a:spcAft>
              <a:buSzPts val="1600"/>
              <a:buChar char="–"/>
              <a:defRPr/>
            </a:lvl9pPr>
          </a:lstStyle>
          <a:p>
            <a:endParaRPr/>
          </a:p>
        </p:txBody>
      </p:sp>
      <p:sp>
        <p:nvSpPr>
          <p:cNvPr id="115" name="Google Shape;115;g8bc2a42329_0_193"/>
          <p:cNvSpPr txBox="1">
            <a:spLocks noGrp="1"/>
          </p:cNvSpPr>
          <p:nvPr>
            <p:ph type="subTitle" idx="6"/>
          </p:nvPr>
        </p:nvSpPr>
        <p:spPr>
          <a:xfrm>
            <a:off x="7407633" y="4236967"/>
            <a:ext cx="4172400" cy="525900"/>
          </a:xfrm>
          <a:prstGeom prst="rect">
            <a:avLst/>
          </a:prstGeom>
          <a:solidFill>
            <a:schemeClr val="accent4"/>
          </a:solidFill>
          <a:ln>
            <a:noFill/>
          </a:ln>
        </p:spPr>
        <p:txBody>
          <a:bodyPr spcFirstLastPara="1" wrap="square" lIns="182850" tIns="180000" rIns="182850" bIns="182850" anchor="t" anchorCtr="0">
            <a:noAutofit/>
          </a:bodyPr>
          <a:lstStyle>
            <a:lvl1pPr lvl="0" algn="l" rtl="0">
              <a:lnSpc>
                <a:spcPct val="130000"/>
              </a:lnSpc>
              <a:spcBef>
                <a:spcPts val="0"/>
              </a:spcBef>
              <a:spcAft>
                <a:spcPts val="0"/>
              </a:spcAft>
              <a:buSzPts val="3200"/>
              <a:buNone/>
              <a:defRPr sz="1867">
                <a:solidFill>
                  <a:schemeClr val="lt1"/>
                </a:solidFill>
                <a:latin typeface="Montserrat SemiBold"/>
                <a:ea typeface="Montserrat SemiBold"/>
                <a:cs typeface="Montserrat SemiBold"/>
                <a:sym typeface="Montserrat SemiBold"/>
              </a:defRPr>
            </a:lvl1pPr>
            <a:lvl2pPr lvl="1" algn="l" rtl="0">
              <a:lnSpc>
                <a:spcPct val="130000"/>
              </a:lnSpc>
              <a:spcBef>
                <a:spcPts val="0"/>
              </a:spcBef>
              <a:spcAft>
                <a:spcPts val="0"/>
              </a:spcAft>
              <a:buSzPts val="3200"/>
              <a:buNone/>
              <a:defRPr/>
            </a:lvl2pPr>
            <a:lvl3pPr lvl="2" algn="l" rtl="0">
              <a:lnSpc>
                <a:spcPct val="130000"/>
              </a:lnSpc>
              <a:spcBef>
                <a:spcPts val="0"/>
              </a:spcBef>
              <a:spcAft>
                <a:spcPts val="0"/>
              </a:spcAft>
              <a:buSzPts val="2800"/>
              <a:buNone/>
              <a:defRPr/>
            </a:lvl3pPr>
            <a:lvl4pPr lvl="3" algn="l" rtl="0">
              <a:lnSpc>
                <a:spcPct val="130000"/>
              </a:lnSpc>
              <a:spcBef>
                <a:spcPts val="0"/>
              </a:spcBef>
              <a:spcAft>
                <a:spcPts val="0"/>
              </a:spcAft>
              <a:buSzPts val="2800"/>
              <a:buNone/>
              <a:defRPr/>
            </a:lvl4pPr>
            <a:lvl5pPr lvl="4" algn="l" rtl="0">
              <a:lnSpc>
                <a:spcPct val="130000"/>
              </a:lnSpc>
              <a:spcBef>
                <a:spcPts val="0"/>
              </a:spcBef>
              <a:spcAft>
                <a:spcPts val="0"/>
              </a:spcAft>
              <a:buSzPts val="2400"/>
              <a:buNone/>
              <a:defRPr/>
            </a:lvl5pPr>
            <a:lvl6pPr lvl="5" algn="l" rtl="0">
              <a:lnSpc>
                <a:spcPct val="130000"/>
              </a:lnSpc>
              <a:spcBef>
                <a:spcPts val="0"/>
              </a:spcBef>
              <a:spcAft>
                <a:spcPts val="0"/>
              </a:spcAft>
              <a:buSzPts val="2400"/>
              <a:buNone/>
              <a:defRPr/>
            </a:lvl6pPr>
            <a:lvl7pPr lvl="6" algn="l" rtl="0">
              <a:lnSpc>
                <a:spcPct val="130000"/>
              </a:lnSpc>
              <a:spcBef>
                <a:spcPts val="0"/>
              </a:spcBef>
              <a:spcAft>
                <a:spcPts val="0"/>
              </a:spcAft>
              <a:buSzPts val="2000"/>
              <a:buNone/>
              <a:defRPr/>
            </a:lvl7pPr>
            <a:lvl8pPr lvl="7" algn="l" rtl="0">
              <a:lnSpc>
                <a:spcPct val="130000"/>
              </a:lnSpc>
              <a:spcBef>
                <a:spcPts val="0"/>
              </a:spcBef>
              <a:spcAft>
                <a:spcPts val="0"/>
              </a:spcAft>
              <a:buSzPts val="2000"/>
              <a:buNone/>
              <a:defRPr/>
            </a:lvl8pPr>
            <a:lvl9pPr lvl="8" algn="l" rtl="0">
              <a:lnSpc>
                <a:spcPct val="130000"/>
              </a:lnSpc>
              <a:spcBef>
                <a:spcPts val="0"/>
              </a:spcBef>
              <a:spcAft>
                <a:spcPts val="0"/>
              </a:spcAft>
              <a:buSzPts val="1600"/>
              <a:buNone/>
              <a:defRPr/>
            </a:lvl9pPr>
          </a:lstStyle>
          <a:p>
            <a:endParaRPr/>
          </a:p>
        </p:txBody>
      </p:sp>
      <p:sp>
        <p:nvSpPr>
          <p:cNvPr id="116" name="Google Shape;116;g8bc2a42329_0_193"/>
          <p:cNvSpPr txBox="1">
            <a:spLocks noGrp="1"/>
          </p:cNvSpPr>
          <p:nvPr>
            <p:ph type="subTitle" idx="7"/>
          </p:nvPr>
        </p:nvSpPr>
        <p:spPr>
          <a:xfrm>
            <a:off x="7407633" y="4912333"/>
            <a:ext cx="4172400" cy="525900"/>
          </a:xfrm>
          <a:prstGeom prst="rect">
            <a:avLst/>
          </a:prstGeom>
          <a:solidFill>
            <a:schemeClr val="accent5"/>
          </a:solidFill>
          <a:ln>
            <a:noFill/>
          </a:ln>
        </p:spPr>
        <p:txBody>
          <a:bodyPr spcFirstLastPara="1" wrap="square" lIns="182850" tIns="180000" rIns="182850" bIns="182850" anchor="t" anchorCtr="0">
            <a:noAutofit/>
          </a:bodyPr>
          <a:lstStyle>
            <a:lvl1pPr lvl="0" algn="l" rtl="0">
              <a:lnSpc>
                <a:spcPct val="130000"/>
              </a:lnSpc>
              <a:spcBef>
                <a:spcPts val="0"/>
              </a:spcBef>
              <a:spcAft>
                <a:spcPts val="0"/>
              </a:spcAft>
              <a:buSzPts val="3200"/>
              <a:buNone/>
              <a:defRPr sz="1867">
                <a:solidFill>
                  <a:schemeClr val="lt1"/>
                </a:solidFill>
                <a:latin typeface="Montserrat SemiBold"/>
                <a:ea typeface="Montserrat SemiBold"/>
                <a:cs typeface="Montserrat SemiBold"/>
                <a:sym typeface="Montserrat SemiBold"/>
              </a:defRPr>
            </a:lvl1pPr>
            <a:lvl2pPr lvl="1" algn="l" rtl="0">
              <a:lnSpc>
                <a:spcPct val="130000"/>
              </a:lnSpc>
              <a:spcBef>
                <a:spcPts val="0"/>
              </a:spcBef>
              <a:spcAft>
                <a:spcPts val="0"/>
              </a:spcAft>
              <a:buSzPts val="3200"/>
              <a:buNone/>
              <a:defRPr/>
            </a:lvl2pPr>
            <a:lvl3pPr lvl="2" algn="l" rtl="0">
              <a:lnSpc>
                <a:spcPct val="130000"/>
              </a:lnSpc>
              <a:spcBef>
                <a:spcPts val="0"/>
              </a:spcBef>
              <a:spcAft>
                <a:spcPts val="0"/>
              </a:spcAft>
              <a:buSzPts val="2800"/>
              <a:buNone/>
              <a:defRPr/>
            </a:lvl3pPr>
            <a:lvl4pPr lvl="3" algn="l" rtl="0">
              <a:lnSpc>
                <a:spcPct val="130000"/>
              </a:lnSpc>
              <a:spcBef>
                <a:spcPts val="0"/>
              </a:spcBef>
              <a:spcAft>
                <a:spcPts val="0"/>
              </a:spcAft>
              <a:buSzPts val="2800"/>
              <a:buNone/>
              <a:defRPr/>
            </a:lvl4pPr>
            <a:lvl5pPr lvl="4" algn="l" rtl="0">
              <a:lnSpc>
                <a:spcPct val="130000"/>
              </a:lnSpc>
              <a:spcBef>
                <a:spcPts val="0"/>
              </a:spcBef>
              <a:spcAft>
                <a:spcPts val="0"/>
              </a:spcAft>
              <a:buSzPts val="2400"/>
              <a:buNone/>
              <a:defRPr/>
            </a:lvl5pPr>
            <a:lvl6pPr lvl="5" algn="l" rtl="0">
              <a:lnSpc>
                <a:spcPct val="130000"/>
              </a:lnSpc>
              <a:spcBef>
                <a:spcPts val="0"/>
              </a:spcBef>
              <a:spcAft>
                <a:spcPts val="0"/>
              </a:spcAft>
              <a:buSzPts val="2400"/>
              <a:buNone/>
              <a:defRPr/>
            </a:lvl6pPr>
            <a:lvl7pPr lvl="6" algn="l" rtl="0">
              <a:lnSpc>
                <a:spcPct val="130000"/>
              </a:lnSpc>
              <a:spcBef>
                <a:spcPts val="0"/>
              </a:spcBef>
              <a:spcAft>
                <a:spcPts val="0"/>
              </a:spcAft>
              <a:buSzPts val="2000"/>
              <a:buNone/>
              <a:defRPr/>
            </a:lvl7pPr>
            <a:lvl8pPr lvl="7" algn="l" rtl="0">
              <a:lnSpc>
                <a:spcPct val="130000"/>
              </a:lnSpc>
              <a:spcBef>
                <a:spcPts val="0"/>
              </a:spcBef>
              <a:spcAft>
                <a:spcPts val="0"/>
              </a:spcAft>
              <a:buSzPts val="2000"/>
              <a:buNone/>
              <a:defRPr/>
            </a:lvl8pPr>
            <a:lvl9pPr lvl="8" algn="l" rtl="0">
              <a:lnSpc>
                <a:spcPct val="130000"/>
              </a:lnSpc>
              <a:spcBef>
                <a:spcPts val="0"/>
              </a:spcBef>
              <a:spcAft>
                <a:spcPts val="0"/>
              </a:spcAft>
              <a:buSzPts val="1600"/>
              <a:buNone/>
              <a:defRPr/>
            </a:lvl9pPr>
          </a:lstStyle>
          <a:p>
            <a:endParaRPr/>
          </a:p>
        </p:txBody>
      </p:sp>
      <p:sp>
        <p:nvSpPr>
          <p:cNvPr id="117" name="Google Shape;117;g8bc2a42329_0_193"/>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lvl="0"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1pPr>
            <a:lvl2pPr marL="0" lvl="1"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2pPr>
            <a:lvl3pPr marL="0" lvl="2"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3pPr>
            <a:lvl4pPr marL="0" lvl="3"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4pPr>
            <a:lvl5pPr marL="0" lvl="4"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5pPr>
            <a:lvl6pPr marL="0" lvl="5"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6pPr>
            <a:lvl7pPr marL="0" lvl="6"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7pPr>
            <a:lvl8pPr marL="0" lvl="7"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8pPr>
            <a:lvl9pPr marL="0" lvl="8"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Multiple choice options">
  <p:cSld name="Multiple choice options">
    <p:spTree>
      <p:nvGrpSpPr>
        <p:cNvPr id="1" name="Shape 118"/>
        <p:cNvGrpSpPr/>
        <p:nvPr/>
      </p:nvGrpSpPr>
      <p:grpSpPr>
        <a:xfrm>
          <a:off x="0" y="0"/>
          <a:ext cx="0" cy="0"/>
          <a:chOff x="0" y="0"/>
          <a:chExt cx="0" cy="0"/>
        </a:xfrm>
      </p:grpSpPr>
      <p:sp>
        <p:nvSpPr>
          <p:cNvPr id="119" name="Google Shape;119;g8bc2a42329_0_203"/>
          <p:cNvSpPr txBox="1">
            <a:spLocks noGrp="1"/>
          </p:cNvSpPr>
          <p:nvPr>
            <p:ph type="title"/>
          </p:nvPr>
        </p:nvSpPr>
        <p:spPr>
          <a:xfrm>
            <a:off x="611967" y="593367"/>
            <a:ext cx="8800800" cy="1086000"/>
          </a:xfrm>
          <a:prstGeom prst="rect">
            <a:avLst/>
          </a:prstGeom>
          <a:noFill/>
          <a:ln>
            <a:noFill/>
          </a:ln>
        </p:spPr>
        <p:txBody>
          <a:bodyPr spcFirstLastPara="1" wrap="square" lIns="0" tIns="0" rIns="0" bIns="0" anchor="t" anchorCtr="0">
            <a:noAutofit/>
          </a:bodyPr>
          <a:lstStyle>
            <a:lvl1pPr lvl="0" algn="l" rtl="0">
              <a:lnSpc>
                <a:spcPct val="115000"/>
              </a:lnSpc>
              <a:spcBef>
                <a:spcPts val="0"/>
              </a:spcBef>
              <a:spcAft>
                <a:spcPts val="0"/>
              </a:spcAft>
              <a:buSzPts val="4400"/>
              <a:buNone/>
              <a:defRPr/>
            </a:lvl1pPr>
            <a:lvl2pPr lvl="1" algn="l" rtl="0">
              <a:lnSpc>
                <a:spcPct val="100000"/>
              </a:lnSpc>
              <a:spcBef>
                <a:spcPts val="0"/>
              </a:spcBef>
              <a:spcAft>
                <a:spcPts val="0"/>
              </a:spcAft>
              <a:buSzPts val="5600"/>
              <a:buNone/>
              <a:defRPr/>
            </a:lvl2pPr>
            <a:lvl3pPr lvl="2" algn="l" rtl="0">
              <a:lnSpc>
                <a:spcPct val="100000"/>
              </a:lnSpc>
              <a:spcBef>
                <a:spcPts val="0"/>
              </a:spcBef>
              <a:spcAft>
                <a:spcPts val="0"/>
              </a:spcAft>
              <a:buSzPts val="5600"/>
              <a:buNone/>
              <a:defRPr/>
            </a:lvl3pPr>
            <a:lvl4pPr lvl="3" algn="l" rtl="0">
              <a:lnSpc>
                <a:spcPct val="100000"/>
              </a:lnSpc>
              <a:spcBef>
                <a:spcPts val="0"/>
              </a:spcBef>
              <a:spcAft>
                <a:spcPts val="0"/>
              </a:spcAft>
              <a:buSzPts val="5600"/>
              <a:buNone/>
              <a:defRPr/>
            </a:lvl4pPr>
            <a:lvl5pPr lvl="4" algn="l" rtl="0">
              <a:lnSpc>
                <a:spcPct val="100000"/>
              </a:lnSpc>
              <a:spcBef>
                <a:spcPts val="0"/>
              </a:spcBef>
              <a:spcAft>
                <a:spcPts val="0"/>
              </a:spcAft>
              <a:buSzPts val="5600"/>
              <a:buNone/>
              <a:defRPr/>
            </a:lvl5pPr>
            <a:lvl6pPr lvl="5" algn="l" rtl="0">
              <a:lnSpc>
                <a:spcPct val="100000"/>
              </a:lnSpc>
              <a:spcBef>
                <a:spcPts val="0"/>
              </a:spcBef>
              <a:spcAft>
                <a:spcPts val="0"/>
              </a:spcAft>
              <a:buSzPts val="5600"/>
              <a:buNone/>
              <a:defRPr/>
            </a:lvl6pPr>
            <a:lvl7pPr lvl="6" algn="l" rtl="0">
              <a:lnSpc>
                <a:spcPct val="100000"/>
              </a:lnSpc>
              <a:spcBef>
                <a:spcPts val="0"/>
              </a:spcBef>
              <a:spcAft>
                <a:spcPts val="0"/>
              </a:spcAft>
              <a:buSzPts val="5600"/>
              <a:buNone/>
              <a:defRPr/>
            </a:lvl7pPr>
            <a:lvl8pPr lvl="7" algn="l" rtl="0">
              <a:lnSpc>
                <a:spcPct val="100000"/>
              </a:lnSpc>
              <a:spcBef>
                <a:spcPts val="0"/>
              </a:spcBef>
              <a:spcAft>
                <a:spcPts val="0"/>
              </a:spcAft>
              <a:buSzPts val="5600"/>
              <a:buNone/>
              <a:defRPr/>
            </a:lvl8pPr>
            <a:lvl9pPr lvl="8" algn="l" rtl="0">
              <a:lnSpc>
                <a:spcPct val="100000"/>
              </a:lnSpc>
              <a:spcBef>
                <a:spcPts val="0"/>
              </a:spcBef>
              <a:spcAft>
                <a:spcPts val="0"/>
              </a:spcAft>
              <a:buSzPts val="5600"/>
              <a:buNone/>
              <a:defRPr/>
            </a:lvl9pPr>
          </a:lstStyle>
          <a:p>
            <a:endParaRPr/>
          </a:p>
        </p:txBody>
      </p:sp>
      <p:sp>
        <p:nvSpPr>
          <p:cNvPr id="120" name="Google Shape;120;g8bc2a42329_0_203"/>
          <p:cNvSpPr txBox="1">
            <a:spLocks noGrp="1"/>
          </p:cNvSpPr>
          <p:nvPr>
            <p:ph type="subTitle" idx="1"/>
          </p:nvPr>
        </p:nvSpPr>
        <p:spPr>
          <a:xfrm>
            <a:off x="611967" y="1917533"/>
            <a:ext cx="4171200" cy="604500"/>
          </a:xfrm>
          <a:prstGeom prst="rect">
            <a:avLst/>
          </a:prstGeom>
          <a:solidFill>
            <a:schemeClr val="accent1"/>
          </a:solidFill>
          <a:ln>
            <a:noFill/>
          </a:ln>
        </p:spPr>
        <p:txBody>
          <a:bodyPr spcFirstLastPara="1" wrap="square" lIns="182850" tIns="180000" rIns="182850" bIns="182850" anchor="t" anchorCtr="0">
            <a:noAutofit/>
          </a:bodyPr>
          <a:lstStyle>
            <a:lvl1pPr lvl="0" algn="l" rtl="0">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rtl="0">
              <a:lnSpc>
                <a:spcPct val="130000"/>
              </a:lnSpc>
              <a:spcBef>
                <a:spcPts val="0"/>
              </a:spcBef>
              <a:spcAft>
                <a:spcPts val="0"/>
              </a:spcAft>
              <a:buSzPts val="3200"/>
              <a:buNone/>
              <a:defRPr/>
            </a:lvl2pPr>
            <a:lvl3pPr lvl="2" algn="l" rtl="0">
              <a:lnSpc>
                <a:spcPct val="130000"/>
              </a:lnSpc>
              <a:spcBef>
                <a:spcPts val="0"/>
              </a:spcBef>
              <a:spcAft>
                <a:spcPts val="0"/>
              </a:spcAft>
              <a:buSzPts val="2800"/>
              <a:buNone/>
              <a:defRPr/>
            </a:lvl3pPr>
            <a:lvl4pPr lvl="3" algn="l" rtl="0">
              <a:lnSpc>
                <a:spcPct val="130000"/>
              </a:lnSpc>
              <a:spcBef>
                <a:spcPts val="0"/>
              </a:spcBef>
              <a:spcAft>
                <a:spcPts val="0"/>
              </a:spcAft>
              <a:buSzPts val="2800"/>
              <a:buNone/>
              <a:defRPr/>
            </a:lvl4pPr>
            <a:lvl5pPr lvl="4" algn="l" rtl="0">
              <a:lnSpc>
                <a:spcPct val="130000"/>
              </a:lnSpc>
              <a:spcBef>
                <a:spcPts val="0"/>
              </a:spcBef>
              <a:spcAft>
                <a:spcPts val="0"/>
              </a:spcAft>
              <a:buSzPts val="2400"/>
              <a:buNone/>
              <a:defRPr/>
            </a:lvl5pPr>
            <a:lvl6pPr lvl="5" algn="l" rtl="0">
              <a:lnSpc>
                <a:spcPct val="130000"/>
              </a:lnSpc>
              <a:spcBef>
                <a:spcPts val="0"/>
              </a:spcBef>
              <a:spcAft>
                <a:spcPts val="0"/>
              </a:spcAft>
              <a:buSzPts val="2400"/>
              <a:buNone/>
              <a:defRPr/>
            </a:lvl6pPr>
            <a:lvl7pPr lvl="6" algn="l" rtl="0">
              <a:lnSpc>
                <a:spcPct val="130000"/>
              </a:lnSpc>
              <a:spcBef>
                <a:spcPts val="0"/>
              </a:spcBef>
              <a:spcAft>
                <a:spcPts val="0"/>
              </a:spcAft>
              <a:buSzPts val="2000"/>
              <a:buNone/>
              <a:defRPr/>
            </a:lvl7pPr>
            <a:lvl8pPr lvl="7" algn="l" rtl="0">
              <a:lnSpc>
                <a:spcPct val="130000"/>
              </a:lnSpc>
              <a:spcBef>
                <a:spcPts val="0"/>
              </a:spcBef>
              <a:spcAft>
                <a:spcPts val="0"/>
              </a:spcAft>
              <a:buSzPts val="2000"/>
              <a:buNone/>
              <a:defRPr/>
            </a:lvl8pPr>
            <a:lvl9pPr lvl="8" algn="l" rtl="0">
              <a:lnSpc>
                <a:spcPct val="130000"/>
              </a:lnSpc>
              <a:spcBef>
                <a:spcPts val="0"/>
              </a:spcBef>
              <a:spcAft>
                <a:spcPts val="0"/>
              </a:spcAft>
              <a:buSzPts val="1600"/>
              <a:buNone/>
              <a:defRPr/>
            </a:lvl9pPr>
          </a:lstStyle>
          <a:p>
            <a:endParaRPr/>
          </a:p>
        </p:txBody>
      </p:sp>
      <p:sp>
        <p:nvSpPr>
          <p:cNvPr id="121" name="Google Shape;121;g8bc2a42329_0_203"/>
          <p:cNvSpPr txBox="1">
            <a:spLocks noGrp="1"/>
          </p:cNvSpPr>
          <p:nvPr>
            <p:ph type="body" idx="2"/>
          </p:nvPr>
        </p:nvSpPr>
        <p:spPr>
          <a:xfrm>
            <a:off x="611967" y="2760100"/>
            <a:ext cx="5268000" cy="841200"/>
          </a:xfrm>
          <a:prstGeom prst="rect">
            <a:avLst/>
          </a:prstGeom>
          <a:noFill/>
          <a:ln>
            <a:noFill/>
          </a:ln>
        </p:spPr>
        <p:txBody>
          <a:bodyPr spcFirstLastPara="1" wrap="square" lIns="0" tIns="0" rIns="0" bIns="0" anchor="t" anchorCtr="0">
            <a:noAutofit/>
          </a:bodyPr>
          <a:lstStyle>
            <a:lvl1pPr marL="457200" lvl="0" indent="-431800" algn="l" rtl="0">
              <a:lnSpc>
                <a:spcPct val="130000"/>
              </a:lnSpc>
              <a:spcBef>
                <a:spcPts val="0"/>
              </a:spcBef>
              <a:spcAft>
                <a:spcPts val="0"/>
              </a:spcAft>
              <a:buSzPts val="3200"/>
              <a:buChar char="●"/>
              <a:defRPr/>
            </a:lvl1pPr>
            <a:lvl2pPr marL="914400" lvl="1" indent="-431800" algn="l" rtl="0">
              <a:lnSpc>
                <a:spcPct val="130000"/>
              </a:lnSpc>
              <a:spcBef>
                <a:spcPts val="1333"/>
              </a:spcBef>
              <a:spcAft>
                <a:spcPts val="0"/>
              </a:spcAft>
              <a:buSzPts val="3200"/>
              <a:buChar char="–"/>
              <a:defRPr/>
            </a:lvl2pPr>
            <a:lvl3pPr marL="1371600" lvl="2" indent="-406400" algn="l" rtl="0">
              <a:lnSpc>
                <a:spcPct val="130000"/>
              </a:lnSpc>
              <a:spcBef>
                <a:spcPts val="1333"/>
              </a:spcBef>
              <a:spcAft>
                <a:spcPts val="0"/>
              </a:spcAft>
              <a:buSzPts val="2800"/>
              <a:buChar char="–"/>
              <a:defRPr/>
            </a:lvl3pPr>
            <a:lvl4pPr marL="1828800" lvl="3" indent="-406400" algn="l" rtl="0">
              <a:lnSpc>
                <a:spcPct val="130000"/>
              </a:lnSpc>
              <a:spcBef>
                <a:spcPts val="1067"/>
              </a:spcBef>
              <a:spcAft>
                <a:spcPts val="0"/>
              </a:spcAft>
              <a:buSzPts val="2800"/>
              <a:buChar char="–"/>
              <a:defRPr/>
            </a:lvl4pPr>
            <a:lvl5pPr marL="2286000" lvl="4" indent="-381000" algn="l" rtl="0">
              <a:lnSpc>
                <a:spcPct val="130000"/>
              </a:lnSpc>
              <a:spcBef>
                <a:spcPts val="1067"/>
              </a:spcBef>
              <a:spcAft>
                <a:spcPts val="0"/>
              </a:spcAft>
              <a:buSzPts val="2400"/>
              <a:buChar char="–"/>
              <a:defRPr/>
            </a:lvl5pPr>
            <a:lvl6pPr marL="2743200" lvl="5" indent="-381000" algn="l" rtl="0">
              <a:lnSpc>
                <a:spcPct val="130000"/>
              </a:lnSpc>
              <a:spcBef>
                <a:spcPts val="800"/>
              </a:spcBef>
              <a:spcAft>
                <a:spcPts val="0"/>
              </a:spcAft>
              <a:buSzPts val="2400"/>
              <a:buChar char="–"/>
              <a:defRPr/>
            </a:lvl6pPr>
            <a:lvl7pPr marL="3200400" lvl="6" indent="-355600" algn="l" rtl="0">
              <a:lnSpc>
                <a:spcPct val="130000"/>
              </a:lnSpc>
              <a:spcBef>
                <a:spcPts val="800"/>
              </a:spcBef>
              <a:spcAft>
                <a:spcPts val="0"/>
              </a:spcAft>
              <a:buSzPts val="2000"/>
              <a:buChar char="–"/>
              <a:defRPr/>
            </a:lvl7pPr>
            <a:lvl8pPr marL="3657600" lvl="7" indent="-355600" algn="l" rtl="0">
              <a:lnSpc>
                <a:spcPct val="130000"/>
              </a:lnSpc>
              <a:spcBef>
                <a:spcPts val="533"/>
              </a:spcBef>
              <a:spcAft>
                <a:spcPts val="0"/>
              </a:spcAft>
              <a:buSzPts val="2000"/>
              <a:buChar char="–"/>
              <a:defRPr/>
            </a:lvl8pPr>
            <a:lvl9pPr marL="4114800" lvl="8" indent="-330200" algn="l" rtl="0">
              <a:lnSpc>
                <a:spcPct val="130000"/>
              </a:lnSpc>
              <a:spcBef>
                <a:spcPts val="533"/>
              </a:spcBef>
              <a:spcAft>
                <a:spcPts val="267"/>
              </a:spcAft>
              <a:buSzPts val="1600"/>
              <a:buChar char="–"/>
              <a:defRPr/>
            </a:lvl9pPr>
          </a:lstStyle>
          <a:p>
            <a:endParaRPr/>
          </a:p>
        </p:txBody>
      </p:sp>
      <p:sp>
        <p:nvSpPr>
          <p:cNvPr id="122" name="Google Shape;122;g8bc2a42329_0_203"/>
          <p:cNvSpPr txBox="1">
            <a:spLocks noGrp="1"/>
          </p:cNvSpPr>
          <p:nvPr>
            <p:ph type="subTitle" idx="3"/>
          </p:nvPr>
        </p:nvSpPr>
        <p:spPr>
          <a:xfrm>
            <a:off x="6312000" y="1917533"/>
            <a:ext cx="4171200" cy="604500"/>
          </a:xfrm>
          <a:prstGeom prst="rect">
            <a:avLst/>
          </a:prstGeom>
          <a:solidFill>
            <a:schemeClr val="accent4"/>
          </a:solidFill>
          <a:ln>
            <a:noFill/>
          </a:ln>
        </p:spPr>
        <p:txBody>
          <a:bodyPr spcFirstLastPara="1" wrap="square" lIns="182850" tIns="180000" rIns="182850" bIns="182850" anchor="t" anchorCtr="0">
            <a:noAutofit/>
          </a:bodyPr>
          <a:lstStyle>
            <a:lvl1pPr lvl="0" algn="l" rtl="0">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rtl="0">
              <a:lnSpc>
                <a:spcPct val="130000"/>
              </a:lnSpc>
              <a:spcBef>
                <a:spcPts val="0"/>
              </a:spcBef>
              <a:spcAft>
                <a:spcPts val="0"/>
              </a:spcAft>
              <a:buSzPts val="3200"/>
              <a:buNone/>
              <a:defRPr/>
            </a:lvl2pPr>
            <a:lvl3pPr lvl="2" algn="l" rtl="0">
              <a:lnSpc>
                <a:spcPct val="130000"/>
              </a:lnSpc>
              <a:spcBef>
                <a:spcPts val="0"/>
              </a:spcBef>
              <a:spcAft>
                <a:spcPts val="0"/>
              </a:spcAft>
              <a:buSzPts val="2800"/>
              <a:buNone/>
              <a:defRPr/>
            </a:lvl3pPr>
            <a:lvl4pPr lvl="3" algn="l" rtl="0">
              <a:lnSpc>
                <a:spcPct val="130000"/>
              </a:lnSpc>
              <a:spcBef>
                <a:spcPts val="0"/>
              </a:spcBef>
              <a:spcAft>
                <a:spcPts val="0"/>
              </a:spcAft>
              <a:buSzPts val="2800"/>
              <a:buNone/>
              <a:defRPr/>
            </a:lvl4pPr>
            <a:lvl5pPr lvl="4" algn="l" rtl="0">
              <a:lnSpc>
                <a:spcPct val="130000"/>
              </a:lnSpc>
              <a:spcBef>
                <a:spcPts val="0"/>
              </a:spcBef>
              <a:spcAft>
                <a:spcPts val="0"/>
              </a:spcAft>
              <a:buSzPts val="2400"/>
              <a:buNone/>
              <a:defRPr/>
            </a:lvl5pPr>
            <a:lvl6pPr lvl="5" algn="l" rtl="0">
              <a:lnSpc>
                <a:spcPct val="130000"/>
              </a:lnSpc>
              <a:spcBef>
                <a:spcPts val="0"/>
              </a:spcBef>
              <a:spcAft>
                <a:spcPts val="0"/>
              </a:spcAft>
              <a:buSzPts val="2400"/>
              <a:buNone/>
              <a:defRPr/>
            </a:lvl6pPr>
            <a:lvl7pPr lvl="6" algn="l" rtl="0">
              <a:lnSpc>
                <a:spcPct val="130000"/>
              </a:lnSpc>
              <a:spcBef>
                <a:spcPts val="0"/>
              </a:spcBef>
              <a:spcAft>
                <a:spcPts val="0"/>
              </a:spcAft>
              <a:buSzPts val="2000"/>
              <a:buNone/>
              <a:defRPr/>
            </a:lvl7pPr>
            <a:lvl8pPr lvl="7" algn="l" rtl="0">
              <a:lnSpc>
                <a:spcPct val="130000"/>
              </a:lnSpc>
              <a:spcBef>
                <a:spcPts val="0"/>
              </a:spcBef>
              <a:spcAft>
                <a:spcPts val="0"/>
              </a:spcAft>
              <a:buSzPts val="2000"/>
              <a:buNone/>
              <a:defRPr/>
            </a:lvl8pPr>
            <a:lvl9pPr lvl="8" algn="l" rtl="0">
              <a:lnSpc>
                <a:spcPct val="130000"/>
              </a:lnSpc>
              <a:spcBef>
                <a:spcPts val="0"/>
              </a:spcBef>
              <a:spcAft>
                <a:spcPts val="0"/>
              </a:spcAft>
              <a:buSzPts val="1600"/>
              <a:buNone/>
              <a:defRPr/>
            </a:lvl9pPr>
          </a:lstStyle>
          <a:p>
            <a:endParaRPr/>
          </a:p>
        </p:txBody>
      </p:sp>
      <p:sp>
        <p:nvSpPr>
          <p:cNvPr id="123" name="Google Shape;123;g8bc2a42329_0_203"/>
          <p:cNvSpPr txBox="1">
            <a:spLocks noGrp="1"/>
          </p:cNvSpPr>
          <p:nvPr>
            <p:ph type="body" idx="4"/>
          </p:nvPr>
        </p:nvSpPr>
        <p:spPr>
          <a:xfrm>
            <a:off x="6312000" y="2760100"/>
            <a:ext cx="5268000" cy="841200"/>
          </a:xfrm>
          <a:prstGeom prst="rect">
            <a:avLst/>
          </a:prstGeom>
          <a:noFill/>
          <a:ln>
            <a:noFill/>
          </a:ln>
        </p:spPr>
        <p:txBody>
          <a:bodyPr spcFirstLastPara="1" wrap="square" lIns="0" tIns="0" rIns="0" bIns="0" anchor="t" anchorCtr="0">
            <a:noAutofit/>
          </a:bodyPr>
          <a:lstStyle>
            <a:lvl1pPr marL="457200" lvl="0" indent="-431800" algn="l" rtl="0">
              <a:lnSpc>
                <a:spcPct val="130000"/>
              </a:lnSpc>
              <a:spcBef>
                <a:spcPts val="0"/>
              </a:spcBef>
              <a:spcAft>
                <a:spcPts val="0"/>
              </a:spcAft>
              <a:buSzPts val="3200"/>
              <a:buChar char="●"/>
              <a:defRPr/>
            </a:lvl1pPr>
            <a:lvl2pPr marL="914400" lvl="1" indent="-431800" algn="l" rtl="0">
              <a:lnSpc>
                <a:spcPct val="130000"/>
              </a:lnSpc>
              <a:spcBef>
                <a:spcPts val="1333"/>
              </a:spcBef>
              <a:spcAft>
                <a:spcPts val="0"/>
              </a:spcAft>
              <a:buSzPts val="3200"/>
              <a:buChar char="–"/>
              <a:defRPr/>
            </a:lvl2pPr>
            <a:lvl3pPr marL="1371600" lvl="2" indent="-406400" algn="l" rtl="0">
              <a:lnSpc>
                <a:spcPct val="130000"/>
              </a:lnSpc>
              <a:spcBef>
                <a:spcPts val="1333"/>
              </a:spcBef>
              <a:spcAft>
                <a:spcPts val="0"/>
              </a:spcAft>
              <a:buSzPts val="2800"/>
              <a:buChar char="–"/>
              <a:defRPr/>
            </a:lvl3pPr>
            <a:lvl4pPr marL="1828800" lvl="3" indent="-406400" algn="l" rtl="0">
              <a:lnSpc>
                <a:spcPct val="130000"/>
              </a:lnSpc>
              <a:spcBef>
                <a:spcPts val="1067"/>
              </a:spcBef>
              <a:spcAft>
                <a:spcPts val="0"/>
              </a:spcAft>
              <a:buSzPts val="2800"/>
              <a:buChar char="–"/>
              <a:defRPr/>
            </a:lvl4pPr>
            <a:lvl5pPr marL="2286000" lvl="4" indent="-381000" algn="l" rtl="0">
              <a:lnSpc>
                <a:spcPct val="130000"/>
              </a:lnSpc>
              <a:spcBef>
                <a:spcPts val="1067"/>
              </a:spcBef>
              <a:spcAft>
                <a:spcPts val="0"/>
              </a:spcAft>
              <a:buSzPts val="2400"/>
              <a:buChar char="–"/>
              <a:defRPr/>
            </a:lvl5pPr>
            <a:lvl6pPr marL="2743200" lvl="5" indent="-381000" algn="l" rtl="0">
              <a:lnSpc>
                <a:spcPct val="130000"/>
              </a:lnSpc>
              <a:spcBef>
                <a:spcPts val="800"/>
              </a:spcBef>
              <a:spcAft>
                <a:spcPts val="0"/>
              </a:spcAft>
              <a:buSzPts val="2400"/>
              <a:buChar char="–"/>
              <a:defRPr/>
            </a:lvl6pPr>
            <a:lvl7pPr marL="3200400" lvl="6" indent="-355600" algn="l" rtl="0">
              <a:lnSpc>
                <a:spcPct val="130000"/>
              </a:lnSpc>
              <a:spcBef>
                <a:spcPts val="800"/>
              </a:spcBef>
              <a:spcAft>
                <a:spcPts val="0"/>
              </a:spcAft>
              <a:buSzPts val="2000"/>
              <a:buChar char="–"/>
              <a:defRPr/>
            </a:lvl7pPr>
            <a:lvl8pPr marL="3657600" lvl="7" indent="-355600" algn="l" rtl="0">
              <a:lnSpc>
                <a:spcPct val="130000"/>
              </a:lnSpc>
              <a:spcBef>
                <a:spcPts val="533"/>
              </a:spcBef>
              <a:spcAft>
                <a:spcPts val="0"/>
              </a:spcAft>
              <a:buSzPts val="2000"/>
              <a:buChar char="–"/>
              <a:defRPr/>
            </a:lvl8pPr>
            <a:lvl9pPr marL="4114800" lvl="8" indent="-330200" algn="l" rtl="0">
              <a:lnSpc>
                <a:spcPct val="130000"/>
              </a:lnSpc>
              <a:spcBef>
                <a:spcPts val="533"/>
              </a:spcBef>
              <a:spcAft>
                <a:spcPts val="267"/>
              </a:spcAft>
              <a:buSzPts val="1600"/>
              <a:buChar char="–"/>
              <a:defRPr/>
            </a:lvl9pPr>
          </a:lstStyle>
          <a:p>
            <a:endParaRPr/>
          </a:p>
        </p:txBody>
      </p:sp>
      <p:sp>
        <p:nvSpPr>
          <p:cNvPr id="124" name="Google Shape;124;g8bc2a42329_0_203"/>
          <p:cNvSpPr txBox="1">
            <a:spLocks noGrp="1"/>
          </p:cNvSpPr>
          <p:nvPr>
            <p:ph type="subTitle" idx="5"/>
          </p:nvPr>
        </p:nvSpPr>
        <p:spPr>
          <a:xfrm>
            <a:off x="611967" y="3936500"/>
            <a:ext cx="4171200" cy="604500"/>
          </a:xfrm>
          <a:prstGeom prst="rect">
            <a:avLst/>
          </a:prstGeom>
          <a:solidFill>
            <a:schemeClr val="accent3"/>
          </a:solidFill>
          <a:ln>
            <a:noFill/>
          </a:ln>
        </p:spPr>
        <p:txBody>
          <a:bodyPr spcFirstLastPara="1" wrap="square" lIns="182850" tIns="180000" rIns="182850" bIns="182850" anchor="t" anchorCtr="0">
            <a:noAutofit/>
          </a:bodyPr>
          <a:lstStyle>
            <a:lvl1pPr lvl="0" algn="l" rtl="0">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rtl="0">
              <a:lnSpc>
                <a:spcPct val="130000"/>
              </a:lnSpc>
              <a:spcBef>
                <a:spcPts val="0"/>
              </a:spcBef>
              <a:spcAft>
                <a:spcPts val="0"/>
              </a:spcAft>
              <a:buSzPts val="3200"/>
              <a:buNone/>
              <a:defRPr/>
            </a:lvl2pPr>
            <a:lvl3pPr lvl="2" algn="l" rtl="0">
              <a:lnSpc>
                <a:spcPct val="130000"/>
              </a:lnSpc>
              <a:spcBef>
                <a:spcPts val="0"/>
              </a:spcBef>
              <a:spcAft>
                <a:spcPts val="0"/>
              </a:spcAft>
              <a:buSzPts val="2800"/>
              <a:buNone/>
              <a:defRPr/>
            </a:lvl3pPr>
            <a:lvl4pPr lvl="3" algn="l" rtl="0">
              <a:lnSpc>
                <a:spcPct val="130000"/>
              </a:lnSpc>
              <a:spcBef>
                <a:spcPts val="0"/>
              </a:spcBef>
              <a:spcAft>
                <a:spcPts val="0"/>
              </a:spcAft>
              <a:buSzPts val="2800"/>
              <a:buNone/>
              <a:defRPr/>
            </a:lvl4pPr>
            <a:lvl5pPr lvl="4" algn="l" rtl="0">
              <a:lnSpc>
                <a:spcPct val="130000"/>
              </a:lnSpc>
              <a:spcBef>
                <a:spcPts val="0"/>
              </a:spcBef>
              <a:spcAft>
                <a:spcPts val="0"/>
              </a:spcAft>
              <a:buSzPts val="2400"/>
              <a:buNone/>
              <a:defRPr/>
            </a:lvl5pPr>
            <a:lvl6pPr lvl="5" algn="l" rtl="0">
              <a:lnSpc>
                <a:spcPct val="130000"/>
              </a:lnSpc>
              <a:spcBef>
                <a:spcPts val="0"/>
              </a:spcBef>
              <a:spcAft>
                <a:spcPts val="0"/>
              </a:spcAft>
              <a:buSzPts val="2400"/>
              <a:buNone/>
              <a:defRPr/>
            </a:lvl6pPr>
            <a:lvl7pPr lvl="6" algn="l" rtl="0">
              <a:lnSpc>
                <a:spcPct val="130000"/>
              </a:lnSpc>
              <a:spcBef>
                <a:spcPts val="0"/>
              </a:spcBef>
              <a:spcAft>
                <a:spcPts val="0"/>
              </a:spcAft>
              <a:buSzPts val="2000"/>
              <a:buNone/>
              <a:defRPr/>
            </a:lvl7pPr>
            <a:lvl8pPr lvl="7" algn="l" rtl="0">
              <a:lnSpc>
                <a:spcPct val="130000"/>
              </a:lnSpc>
              <a:spcBef>
                <a:spcPts val="0"/>
              </a:spcBef>
              <a:spcAft>
                <a:spcPts val="0"/>
              </a:spcAft>
              <a:buSzPts val="2000"/>
              <a:buNone/>
              <a:defRPr/>
            </a:lvl8pPr>
            <a:lvl9pPr lvl="8" algn="l" rtl="0">
              <a:lnSpc>
                <a:spcPct val="130000"/>
              </a:lnSpc>
              <a:spcBef>
                <a:spcPts val="0"/>
              </a:spcBef>
              <a:spcAft>
                <a:spcPts val="0"/>
              </a:spcAft>
              <a:buSzPts val="1600"/>
              <a:buNone/>
              <a:defRPr/>
            </a:lvl9pPr>
          </a:lstStyle>
          <a:p>
            <a:endParaRPr/>
          </a:p>
        </p:txBody>
      </p:sp>
      <p:sp>
        <p:nvSpPr>
          <p:cNvPr id="125" name="Google Shape;125;g8bc2a42329_0_203"/>
          <p:cNvSpPr txBox="1">
            <a:spLocks noGrp="1"/>
          </p:cNvSpPr>
          <p:nvPr>
            <p:ph type="body" idx="6"/>
          </p:nvPr>
        </p:nvSpPr>
        <p:spPr>
          <a:xfrm>
            <a:off x="611967" y="4779067"/>
            <a:ext cx="5268000" cy="841200"/>
          </a:xfrm>
          <a:prstGeom prst="rect">
            <a:avLst/>
          </a:prstGeom>
          <a:noFill/>
          <a:ln>
            <a:noFill/>
          </a:ln>
        </p:spPr>
        <p:txBody>
          <a:bodyPr spcFirstLastPara="1" wrap="square" lIns="0" tIns="0" rIns="0" bIns="0" anchor="t" anchorCtr="0">
            <a:noAutofit/>
          </a:bodyPr>
          <a:lstStyle>
            <a:lvl1pPr marL="457200" lvl="0" indent="-431800" algn="l" rtl="0">
              <a:lnSpc>
                <a:spcPct val="130000"/>
              </a:lnSpc>
              <a:spcBef>
                <a:spcPts val="0"/>
              </a:spcBef>
              <a:spcAft>
                <a:spcPts val="0"/>
              </a:spcAft>
              <a:buSzPts val="3200"/>
              <a:buChar char="●"/>
              <a:defRPr/>
            </a:lvl1pPr>
            <a:lvl2pPr marL="914400" lvl="1" indent="-431800" algn="l" rtl="0">
              <a:lnSpc>
                <a:spcPct val="130000"/>
              </a:lnSpc>
              <a:spcBef>
                <a:spcPts val="1333"/>
              </a:spcBef>
              <a:spcAft>
                <a:spcPts val="0"/>
              </a:spcAft>
              <a:buSzPts val="3200"/>
              <a:buChar char="–"/>
              <a:defRPr/>
            </a:lvl2pPr>
            <a:lvl3pPr marL="1371600" lvl="2" indent="-406400" algn="l" rtl="0">
              <a:lnSpc>
                <a:spcPct val="130000"/>
              </a:lnSpc>
              <a:spcBef>
                <a:spcPts val="1333"/>
              </a:spcBef>
              <a:spcAft>
                <a:spcPts val="0"/>
              </a:spcAft>
              <a:buSzPts val="2800"/>
              <a:buChar char="–"/>
              <a:defRPr/>
            </a:lvl3pPr>
            <a:lvl4pPr marL="1828800" lvl="3" indent="-406400" algn="l" rtl="0">
              <a:lnSpc>
                <a:spcPct val="130000"/>
              </a:lnSpc>
              <a:spcBef>
                <a:spcPts val="1067"/>
              </a:spcBef>
              <a:spcAft>
                <a:spcPts val="0"/>
              </a:spcAft>
              <a:buSzPts val="2800"/>
              <a:buChar char="–"/>
              <a:defRPr/>
            </a:lvl4pPr>
            <a:lvl5pPr marL="2286000" lvl="4" indent="-381000" algn="l" rtl="0">
              <a:lnSpc>
                <a:spcPct val="130000"/>
              </a:lnSpc>
              <a:spcBef>
                <a:spcPts val="1067"/>
              </a:spcBef>
              <a:spcAft>
                <a:spcPts val="0"/>
              </a:spcAft>
              <a:buSzPts val="2400"/>
              <a:buChar char="–"/>
              <a:defRPr/>
            </a:lvl5pPr>
            <a:lvl6pPr marL="2743200" lvl="5" indent="-381000" algn="l" rtl="0">
              <a:lnSpc>
                <a:spcPct val="130000"/>
              </a:lnSpc>
              <a:spcBef>
                <a:spcPts val="800"/>
              </a:spcBef>
              <a:spcAft>
                <a:spcPts val="0"/>
              </a:spcAft>
              <a:buSzPts val="2400"/>
              <a:buChar char="–"/>
              <a:defRPr/>
            </a:lvl6pPr>
            <a:lvl7pPr marL="3200400" lvl="6" indent="-355600" algn="l" rtl="0">
              <a:lnSpc>
                <a:spcPct val="130000"/>
              </a:lnSpc>
              <a:spcBef>
                <a:spcPts val="800"/>
              </a:spcBef>
              <a:spcAft>
                <a:spcPts val="0"/>
              </a:spcAft>
              <a:buSzPts val="2000"/>
              <a:buChar char="–"/>
              <a:defRPr/>
            </a:lvl7pPr>
            <a:lvl8pPr marL="3657600" lvl="7" indent="-355600" algn="l" rtl="0">
              <a:lnSpc>
                <a:spcPct val="130000"/>
              </a:lnSpc>
              <a:spcBef>
                <a:spcPts val="533"/>
              </a:spcBef>
              <a:spcAft>
                <a:spcPts val="0"/>
              </a:spcAft>
              <a:buSzPts val="2000"/>
              <a:buChar char="–"/>
              <a:defRPr/>
            </a:lvl8pPr>
            <a:lvl9pPr marL="4114800" lvl="8" indent="-330200" algn="l" rtl="0">
              <a:lnSpc>
                <a:spcPct val="130000"/>
              </a:lnSpc>
              <a:spcBef>
                <a:spcPts val="533"/>
              </a:spcBef>
              <a:spcAft>
                <a:spcPts val="267"/>
              </a:spcAft>
              <a:buSzPts val="1600"/>
              <a:buChar char="–"/>
              <a:defRPr/>
            </a:lvl9pPr>
          </a:lstStyle>
          <a:p>
            <a:endParaRPr/>
          </a:p>
        </p:txBody>
      </p:sp>
      <p:sp>
        <p:nvSpPr>
          <p:cNvPr id="126" name="Google Shape;126;g8bc2a42329_0_203"/>
          <p:cNvSpPr txBox="1">
            <a:spLocks noGrp="1"/>
          </p:cNvSpPr>
          <p:nvPr>
            <p:ph type="subTitle" idx="7"/>
          </p:nvPr>
        </p:nvSpPr>
        <p:spPr>
          <a:xfrm>
            <a:off x="6312000" y="3936500"/>
            <a:ext cx="4171200" cy="604500"/>
          </a:xfrm>
          <a:prstGeom prst="rect">
            <a:avLst/>
          </a:prstGeom>
          <a:solidFill>
            <a:schemeClr val="accent5"/>
          </a:solidFill>
          <a:ln>
            <a:noFill/>
          </a:ln>
        </p:spPr>
        <p:txBody>
          <a:bodyPr spcFirstLastPara="1" wrap="square" lIns="182850" tIns="180000" rIns="182850" bIns="182850" anchor="t" anchorCtr="0">
            <a:noAutofit/>
          </a:bodyPr>
          <a:lstStyle>
            <a:lvl1pPr lvl="0" algn="l" rtl="0">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rtl="0">
              <a:lnSpc>
                <a:spcPct val="130000"/>
              </a:lnSpc>
              <a:spcBef>
                <a:spcPts val="0"/>
              </a:spcBef>
              <a:spcAft>
                <a:spcPts val="0"/>
              </a:spcAft>
              <a:buSzPts val="3200"/>
              <a:buNone/>
              <a:defRPr/>
            </a:lvl2pPr>
            <a:lvl3pPr lvl="2" algn="l" rtl="0">
              <a:lnSpc>
                <a:spcPct val="130000"/>
              </a:lnSpc>
              <a:spcBef>
                <a:spcPts val="0"/>
              </a:spcBef>
              <a:spcAft>
                <a:spcPts val="0"/>
              </a:spcAft>
              <a:buSzPts val="2800"/>
              <a:buNone/>
              <a:defRPr/>
            </a:lvl3pPr>
            <a:lvl4pPr lvl="3" algn="l" rtl="0">
              <a:lnSpc>
                <a:spcPct val="130000"/>
              </a:lnSpc>
              <a:spcBef>
                <a:spcPts val="0"/>
              </a:spcBef>
              <a:spcAft>
                <a:spcPts val="0"/>
              </a:spcAft>
              <a:buSzPts val="2800"/>
              <a:buNone/>
              <a:defRPr/>
            </a:lvl4pPr>
            <a:lvl5pPr lvl="4" algn="l" rtl="0">
              <a:lnSpc>
                <a:spcPct val="130000"/>
              </a:lnSpc>
              <a:spcBef>
                <a:spcPts val="0"/>
              </a:spcBef>
              <a:spcAft>
                <a:spcPts val="0"/>
              </a:spcAft>
              <a:buSzPts val="2400"/>
              <a:buNone/>
              <a:defRPr/>
            </a:lvl5pPr>
            <a:lvl6pPr lvl="5" algn="l" rtl="0">
              <a:lnSpc>
                <a:spcPct val="130000"/>
              </a:lnSpc>
              <a:spcBef>
                <a:spcPts val="0"/>
              </a:spcBef>
              <a:spcAft>
                <a:spcPts val="0"/>
              </a:spcAft>
              <a:buSzPts val="2400"/>
              <a:buNone/>
              <a:defRPr/>
            </a:lvl6pPr>
            <a:lvl7pPr lvl="6" algn="l" rtl="0">
              <a:lnSpc>
                <a:spcPct val="130000"/>
              </a:lnSpc>
              <a:spcBef>
                <a:spcPts val="0"/>
              </a:spcBef>
              <a:spcAft>
                <a:spcPts val="0"/>
              </a:spcAft>
              <a:buSzPts val="2000"/>
              <a:buNone/>
              <a:defRPr/>
            </a:lvl7pPr>
            <a:lvl8pPr lvl="7" algn="l" rtl="0">
              <a:lnSpc>
                <a:spcPct val="130000"/>
              </a:lnSpc>
              <a:spcBef>
                <a:spcPts val="0"/>
              </a:spcBef>
              <a:spcAft>
                <a:spcPts val="0"/>
              </a:spcAft>
              <a:buSzPts val="2000"/>
              <a:buNone/>
              <a:defRPr/>
            </a:lvl8pPr>
            <a:lvl9pPr lvl="8" algn="l" rtl="0">
              <a:lnSpc>
                <a:spcPct val="130000"/>
              </a:lnSpc>
              <a:spcBef>
                <a:spcPts val="0"/>
              </a:spcBef>
              <a:spcAft>
                <a:spcPts val="0"/>
              </a:spcAft>
              <a:buSzPts val="1600"/>
              <a:buNone/>
              <a:defRPr/>
            </a:lvl9pPr>
          </a:lstStyle>
          <a:p>
            <a:endParaRPr/>
          </a:p>
        </p:txBody>
      </p:sp>
      <p:sp>
        <p:nvSpPr>
          <p:cNvPr id="127" name="Google Shape;127;g8bc2a42329_0_203"/>
          <p:cNvSpPr txBox="1">
            <a:spLocks noGrp="1"/>
          </p:cNvSpPr>
          <p:nvPr>
            <p:ph type="body" idx="8"/>
          </p:nvPr>
        </p:nvSpPr>
        <p:spPr>
          <a:xfrm>
            <a:off x="6312000" y="4779067"/>
            <a:ext cx="5268000" cy="841200"/>
          </a:xfrm>
          <a:prstGeom prst="rect">
            <a:avLst/>
          </a:prstGeom>
          <a:noFill/>
          <a:ln>
            <a:noFill/>
          </a:ln>
        </p:spPr>
        <p:txBody>
          <a:bodyPr spcFirstLastPara="1" wrap="square" lIns="0" tIns="0" rIns="0" bIns="0" anchor="t" anchorCtr="0">
            <a:noAutofit/>
          </a:bodyPr>
          <a:lstStyle>
            <a:lvl1pPr marL="457200" lvl="0" indent="-431800" algn="l" rtl="0">
              <a:lnSpc>
                <a:spcPct val="130000"/>
              </a:lnSpc>
              <a:spcBef>
                <a:spcPts val="0"/>
              </a:spcBef>
              <a:spcAft>
                <a:spcPts val="0"/>
              </a:spcAft>
              <a:buSzPts val="3200"/>
              <a:buChar char="●"/>
              <a:defRPr/>
            </a:lvl1pPr>
            <a:lvl2pPr marL="914400" lvl="1" indent="-431800" algn="l" rtl="0">
              <a:lnSpc>
                <a:spcPct val="130000"/>
              </a:lnSpc>
              <a:spcBef>
                <a:spcPts val="1333"/>
              </a:spcBef>
              <a:spcAft>
                <a:spcPts val="0"/>
              </a:spcAft>
              <a:buSzPts val="3200"/>
              <a:buChar char="–"/>
              <a:defRPr/>
            </a:lvl2pPr>
            <a:lvl3pPr marL="1371600" lvl="2" indent="-406400" algn="l" rtl="0">
              <a:lnSpc>
                <a:spcPct val="130000"/>
              </a:lnSpc>
              <a:spcBef>
                <a:spcPts val="1333"/>
              </a:spcBef>
              <a:spcAft>
                <a:spcPts val="0"/>
              </a:spcAft>
              <a:buSzPts val="2800"/>
              <a:buChar char="–"/>
              <a:defRPr/>
            </a:lvl3pPr>
            <a:lvl4pPr marL="1828800" lvl="3" indent="-406400" algn="l" rtl="0">
              <a:lnSpc>
                <a:spcPct val="130000"/>
              </a:lnSpc>
              <a:spcBef>
                <a:spcPts val="1067"/>
              </a:spcBef>
              <a:spcAft>
                <a:spcPts val="0"/>
              </a:spcAft>
              <a:buSzPts val="2800"/>
              <a:buChar char="–"/>
              <a:defRPr/>
            </a:lvl4pPr>
            <a:lvl5pPr marL="2286000" lvl="4" indent="-381000" algn="l" rtl="0">
              <a:lnSpc>
                <a:spcPct val="130000"/>
              </a:lnSpc>
              <a:spcBef>
                <a:spcPts val="1067"/>
              </a:spcBef>
              <a:spcAft>
                <a:spcPts val="0"/>
              </a:spcAft>
              <a:buSzPts val="2400"/>
              <a:buChar char="–"/>
              <a:defRPr/>
            </a:lvl5pPr>
            <a:lvl6pPr marL="2743200" lvl="5" indent="-381000" algn="l" rtl="0">
              <a:lnSpc>
                <a:spcPct val="130000"/>
              </a:lnSpc>
              <a:spcBef>
                <a:spcPts val="800"/>
              </a:spcBef>
              <a:spcAft>
                <a:spcPts val="0"/>
              </a:spcAft>
              <a:buSzPts val="2400"/>
              <a:buChar char="–"/>
              <a:defRPr/>
            </a:lvl6pPr>
            <a:lvl7pPr marL="3200400" lvl="6" indent="-355600" algn="l" rtl="0">
              <a:lnSpc>
                <a:spcPct val="130000"/>
              </a:lnSpc>
              <a:spcBef>
                <a:spcPts val="800"/>
              </a:spcBef>
              <a:spcAft>
                <a:spcPts val="0"/>
              </a:spcAft>
              <a:buSzPts val="2000"/>
              <a:buChar char="–"/>
              <a:defRPr/>
            </a:lvl7pPr>
            <a:lvl8pPr marL="3657600" lvl="7" indent="-355600" algn="l" rtl="0">
              <a:lnSpc>
                <a:spcPct val="130000"/>
              </a:lnSpc>
              <a:spcBef>
                <a:spcPts val="533"/>
              </a:spcBef>
              <a:spcAft>
                <a:spcPts val="0"/>
              </a:spcAft>
              <a:buSzPts val="2000"/>
              <a:buChar char="–"/>
              <a:defRPr/>
            </a:lvl8pPr>
            <a:lvl9pPr marL="4114800" lvl="8" indent="-330200" algn="l" rtl="0">
              <a:lnSpc>
                <a:spcPct val="130000"/>
              </a:lnSpc>
              <a:spcBef>
                <a:spcPts val="533"/>
              </a:spcBef>
              <a:spcAft>
                <a:spcPts val="267"/>
              </a:spcAft>
              <a:buSzPts val="1600"/>
              <a:buChar char="–"/>
              <a:defRPr/>
            </a:lvl9pPr>
          </a:lstStyle>
          <a:p>
            <a:endParaRPr/>
          </a:p>
        </p:txBody>
      </p:sp>
      <p:sp>
        <p:nvSpPr>
          <p:cNvPr id="128" name="Google Shape;128;g8bc2a42329_0_203"/>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lvl="0"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1pPr>
            <a:lvl2pPr marL="0" lvl="1"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2pPr>
            <a:lvl3pPr marL="0" lvl="2"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3pPr>
            <a:lvl4pPr marL="0" lvl="3"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4pPr>
            <a:lvl5pPr marL="0" lvl="4"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5pPr>
            <a:lvl6pPr marL="0" lvl="5"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6pPr>
            <a:lvl7pPr marL="0" lvl="6"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7pPr>
            <a:lvl8pPr marL="0" lvl="7"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8pPr>
            <a:lvl9pPr marL="0" lvl="8"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29"/>
        <p:cNvGrpSpPr/>
        <p:nvPr/>
      </p:nvGrpSpPr>
      <p:grpSpPr>
        <a:xfrm>
          <a:off x="0" y="0"/>
          <a:ext cx="0" cy="0"/>
          <a:chOff x="0" y="0"/>
          <a:chExt cx="0" cy="0"/>
        </a:xfrm>
      </p:grpSpPr>
      <p:sp>
        <p:nvSpPr>
          <p:cNvPr id="130" name="Google Shape;130;g8bc2a42329_0_214"/>
          <p:cNvSpPr txBox="1">
            <a:spLocks noGrp="1"/>
          </p:cNvSpPr>
          <p:nvPr>
            <p:ph type="title"/>
          </p:nvPr>
        </p:nvSpPr>
        <p:spPr>
          <a:xfrm>
            <a:off x="611967" y="595200"/>
            <a:ext cx="5268000" cy="1084800"/>
          </a:xfrm>
          <a:prstGeom prst="rect">
            <a:avLst/>
          </a:prstGeom>
          <a:noFill/>
          <a:ln>
            <a:noFill/>
          </a:ln>
        </p:spPr>
        <p:txBody>
          <a:bodyPr spcFirstLastPara="1" wrap="square" lIns="0" tIns="0" rIns="0" bIns="0" anchor="t" anchorCtr="0">
            <a:noAutofit/>
          </a:bodyPr>
          <a:lstStyle>
            <a:lvl1pPr lvl="0" algn="l" rtl="0">
              <a:lnSpc>
                <a:spcPct val="115000"/>
              </a:lnSpc>
              <a:spcBef>
                <a:spcPts val="0"/>
              </a:spcBef>
              <a:spcAft>
                <a:spcPts val="0"/>
              </a:spcAft>
              <a:buSzPts val="4400"/>
              <a:buNone/>
              <a:defRPr/>
            </a:lvl1pPr>
            <a:lvl2pPr lvl="1" algn="l" rtl="0">
              <a:lnSpc>
                <a:spcPct val="100000"/>
              </a:lnSpc>
              <a:spcBef>
                <a:spcPts val="0"/>
              </a:spcBef>
              <a:spcAft>
                <a:spcPts val="0"/>
              </a:spcAft>
              <a:buSzPts val="4800"/>
              <a:buNone/>
              <a:defRPr sz="3200"/>
            </a:lvl2pPr>
            <a:lvl3pPr lvl="2" algn="l" rtl="0">
              <a:lnSpc>
                <a:spcPct val="100000"/>
              </a:lnSpc>
              <a:spcBef>
                <a:spcPts val="0"/>
              </a:spcBef>
              <a:spcAft>
                <a:spcPts val="0"/>
              </a:spcAft>
              <a:buSzPts val="4800"/>
              <a:buNone/>
              <a:defRPr sz="3200"/>
            </a:lvl3pPr>
            <a:lvl4pPr lvl="3" algn="l" rtl="0">
              <a:lnSpc>
                <a:spcPct val="100000"/>
              </a:lnSpc>
              <a:spcBef>
                <a:spcPts val="0"/>
              </a:spcBef>
              <a:spcAft>
                <a:spcPts val="0"/>
              </a:spcAft>
              <a:buSzPts val="4800"/>
              <a:buNone/>
              <a:defRPr sz="3200"/>
            </a:lvl4pPr>
            <a:lvl5pPr lvl="4" algn="l" rtl="0">
              <a:lnSpc>
                <a:spcPct val="100000"/>
              </a:lnSpc>
              <a:spcBef>
                <a:spcPts val="0"/>
              </a:spcBef>
              <a:spcAft>
                <a:spcPts val="0"/>
              </a:spcAft>
              <a:buSzPts val="4800"/>
              <a:buNone/>
              <a:defRPr sz="3200"/>
            </a:lvl5pPr>
            <a:lvl6pPr lvl="5" algn="l" rtl="0">
              <a:lnSpc>
                <a:spcPct val="100000"/>
              </a:lnSpc>
              <a:spcBef>
                <a:spcPts val="0"/>
              </a:spcBef>
              <a:spcAft>
                <a:spcPts val="0"/>
              </a:spcAft>
              <a:buSzPts val="4800"/>
              <a:buNone/>
              <a:defRPr sz="3200"/>
            </a:lvl6pPr>
            <a:lvl7pPr lvl="6" algn="l" rtl="0">
              <a:lnSpc>
                <a:spcPct val="100000"/>
              </a:lnSpc>
              <a:spcBef>
                <a:spcPts val="0"/>
              </a:spcBef>
              <a:spcAft>
                <a:spcPts val="0"/>
              </a:spcAft>
              <a:buSzPts val="4800"/>
              <a:buNone/>
              <a:defRPr sz="3200"/>
            </a:lvl7pPr>
            <a:lvl8pPr lvl="7" algn="l" rtl="0">
              <a:lnSpc>
                <a:spcPct val="100000"/>
              </a:lnSpc>
              <a:spcBef>
                <a:spcPts val="0"/>
              </a:spcBef>
              <a:spcAft>
                <a:spcPts val="0"/>
              </a:spcAft>
              <a:buSzPts val="4800"/>
              <a:buNone/>
              <a:defRPr sz="3200"/>
            </a:lvl8pPr>
            <a:lvl9pPr lvl="8" algn="l" rtl="0">
              <a:lnSpc>
                <a:spcPct val="100000"/>
              </a:lnSpc>
              <a:spcBef>
                <a:spcPts val="0"/>
              </a:spcBef>
              <a:spcAft>
                <a:spcPts val="0"/>
              </a:spcAft>
              <a:buSzPts val="4800"/>
              <a:buNone/>
              <a:defRPr sz="3200"/>
            </a:lvl9pPr>
          </a:lstStyle>
          <a:p>
            <a:endParaRPr/>
          </a:p>
        </p:txBody>
      </p:sp>
      <p:sp>
        <p:nvSpPr>
          <p:cNvPr id="131" name="Google Shape;131;g8bc2a42329_0_214"/>
          <p:cNvSpPr txBox="1">
            <a:spLocks noGrp="1"/>
          </p:cNvSpPr>
          <p:nvPr>
            <p:ph type="body" idx="1"/>
          </p:nvPr>
        </p:nvSpPr>
        <p:spPr>
          <a:xfrm>
            <a:off x="611967" y="1917533"/>
            <a:ext cx="5268000" cy="3974700"/>
          </a:xfrm>
          <a:prstGeom prst="rect">
            <a:avLst/>
          </a:prstGeom>
          <a:noFill/>
          <a:ln>
            <a:noFill/>
          </a:ln>
        </p:spPr>
        <p:txBody>
          <a:bodyPr spcFirstLastPara="1" wrap="square" lIns="0" tIns="0" rIns="0" bIns="0" anchor="t" anchorCtr="0">
            <a:noAutofit/>
          </a:bodyPr>
          <a:lstStyle>
            <a:lvl1pPr marL="457200" lvl="0" indent="-431800" algn="l" rtl="0">
              <a:lnSpc>
                <a:spcPct val="130000"/>
              </a:lnSpc>
              <a:spcBef>
                <a:spcPts val="0"/>
              </a:spcBef>
              <a:spcAft>
                <a:spcPts val="0"/>
              </a:spcAft>
              <a:buSzPts val="3200"/>
              <a:buChar char="●"/>
              <a:defRPr/>
            </a:lvl1pPr>
            <a:lvl2pPr marL="914400" lvl="1" indent="-431800" algn="l" rtl="0">
              <a:lnSpc>
                <a:spcPct val="130000"/>
              </a:lnSpc>
              <a:spcBef>
                <a:spcPts val="1333"/>
              </a:spcBef>
              <a:spcAft>
                <a:spcPts val="0"/>
              </a:spcAft>
              <a:buSzPts val="3200"/>
              <a:buChar char="–"/>
              <a:defRPr/>
            </a:lvl2pPr>
            <a:lvl3pPr marL="1371600" lvl="2" indent="-406400" algn="l" rtl="0">
              <a:lnSpc>
                <a:spcPct val="130000"/>
              </a:lnSpc>
              <a:spcBef>
                <a:spcPts val="1333"/>
              </a:spcBef>
              <a:spcAft>
                <a:spcPts val="0"/>
              </a:spcAft>
              <a:buSzPts val="2800"/>
              <a:buChar char="–"/>
              <a:defRPr/>
            </a:lvl3pPr>
            <a:lvl4pPr marL="1828800" lvl="3" indent="-406400" algn="l" rtl="0">
              <a:lnSpc>
                <a:spcPct val="130000"/>
              </a:lnSpc>
              <a:spcBef>
                <a:spcPts val="1067"/>
              </a:spcBef>
              <a:spcAft>
                <a:spcPts val="0"/>
              </a:spcAft>
              <a:buSzPts val="2800"/>
              <a:buChar char="–"/>
              <a:defRPr/>
            </a:lvl4pPr>
            <a:lvl5pPr marL="2286000" lvl="4" indent="-381000" algn="l" rtl="0">
              <a:lnSpc>
                <a:spcPct val="130000"/>
              </a:lnSpc>
              <a:spcBef>
                <a:spcPts val="1067"/>
              </a:spcBef>
              <a:spcAft>
                <a:spcPts val="0"/>
              </a:spcAft>
              <a:buSzPts val="2400"/>
              <a:buChar char="–"/>
              <a:defRPr sz="1600"/>
            </a:lvl5pPr>
            <a:lvl6pPr marL="2743200" lvl="5" indent="-381000" algn="l" rtl="0">
              <a:lnSpc>
                <a:spcPct val="130000"/>
              </a:lnSpc>
              <a:spcBef>
                <a:spcPts val="800"/>
              </a:spcBef>
              <a:spcAft>
                <a:spcPts val="0"/>
              </a:spcAft>
              <a:buSzPts val="2400"/>
              <a:buChar char="–"/>
              <a:defRPr sz="1600"/>
            </a:lvl6pPr>
            <a:lvl7pPr marL="3200400" lvl="6" indent="-355600" algn="l" rtl="0">
              <a:lnSpc>
                <a:spcPct val="130000"/>
              </a:lnSpc>
              <a:spcBef>
                <a:spcPts val="800"/>
              </a:spcBef>
              <a:spcAft>
                <a:spcPts val="0"/>
              </a:spcAft>
              <a:buSzPts val="2000"/>
              <a:buChar char="–"/>
              <a:defRPr/>
            </a:lvl7pPr>
            <a:lvl8pPr marL="3657600" lvl="7" indent="-355600" algn="l" rtl="0">
              <a:lnSpc>
                <a:spcPct val="130000"/>
              </a:lnSpc>
              <a:spcBef>
                <a:spcPts val="533"/>
              </a:spcBef>
              <a:spcAft>
                <a:spcPts val="0"/>
              </a:spcAft>
              <a:buSzPts val="2000"/>
              <a:buChar char="–"/>
              <a:defRPr/>
            </a:lvl8pPr>
            <a:lvl9pPr marL="4114800" lvl="8" indent="-330200" algn="l" rtl="0">
              <a:lnSpc>
                <a:spcPct val="130000"/>
              </a:lnSpc>
              <a:spcBef>
                <a:spcPts val="533"/>
              </a:spcBef>
              <a:spcAft>
                <a:spcPts val="267"/>
              </a:spcAft>
              <a:buSzPts val="1600"/>
              <a:buChar char="–"/>
              <a:defRPr/>
            </a:lvl9pPr>
          </a:lstStyle>
          <a:p>
            <a:endParaRPr/>
          </a:p>
        </p:txBody>
      </p:sp>
      <p:sp>
        <p:nvSpPr>
          <p:cNvPr id="132" name="Google Shape;132;g8bc2a42329_0_214"/>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lvl="0"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1pPr>
            <a:lvl2pPr marL="0" lvl="1"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2pPr>
            <a:lvl3pPr marL="0" lvl="2"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3pPr>
            <a:lvl4pPr marL="0" lvl="3"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4pPr>
            <a:lvl5pPr marL="0" lvl="4"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5pPr>
            <a:lvl6pPr marL="0" lvl="5"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6pPr>
            <a:lvl7pPr marL="0" lvl="6"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7pPr>
            <a:lvl8pPr marL="0" lvl="7"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8pPr>
            <a:lvl9pPr marL="0" lvl="8" indent="0" algn="l" rtl="0">
              <a:buClr>
                <a:schemeClr val="dk1"/>
              </a:buClr>
              <a:buSzPts val="1067"/>
              <a:buFont typeface="Montserrat Medium"/>
              <a:buNone/>
              <a:defRPr sz="1067">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dk1"/>
        </a:solidFill>
        <a:effectLst/>
      </p:bgPr>
    </p:bg>
    <p:spTree>
      <p:nvGrpSpPr>
        <p:cNvPr id="1" name="Shape 133"/>
        <p:cNvGrpSpPr/>
        <p:nvPr/>
      </p:nvGrpSpPr>
      <p:grpSpPr>
        <a:xfrm>
          <a:off x="0" y="0"/>
          <a:ext cx="0" cy="0"/>
          <a:chOff x="0" y="0"/>
          <a:chExt cx="0" cy="0"/>
        </a:xfrm>
      </p:grpSpPr>
      <p:sp>
        <p:nvSpPr>
          <p:cNvPr id="134" name="Google Shape;134;g8bc2a42329_0_218"/>
          <p:cNvSpPr txBox="1">
            <a:spLocks noGrp="1"/>
          </p:cNvSpPr>
          <p:nvPr>
            <p:ph type="title"/>
          </p:nvPr>
        </p:nvSpPr>
        <p:spPr>
          <a:xfrm>
            <a:off x="653667" y="1466300"/>
            <a:ext cx="10926300" cy="4588500"/>
          </a:xfrm>
          <a:prstGeom prst="rect">
            <a:avLst/>
          </a:prstGeom>
          <a:noFill/>
          <a:ln>
            <a:noFill/>
          </a:ln>
        </p:spPr>
        <p:txBody>
          <a:bodyPr spcFirstLastPara="1" wrap="square" lIns="0" tIns="0" rIns="0" bIns="0" anchor="t" anchorCtr="0">
            <a:noAutofit/>
          </a:bodyPr>
          <a:lstStyle>
            <a:lvl1pPr lvl="0" algn="l" rtl="0">
              <a:lnSpc>
                <a:spcPct val="115000"/>
              </a:lnSpc>
              <a:spcBef>
                <a:spcPts val="0"/>
              </a:spcBef>
              <a:spcAft>
                <a:spcPts val="0"/>
              </a:spcAft>
              <a:buClr>
                <a:schemeClr val="lt1"/>
              </a:buClr>
              <a:buSzPts val="7200"/>
              <a:buFont typeface="Montserrat SemiBold"/>
              <a:buNone/>
              <a:defRPr sz="4800" b="0" i="1">
                <a:solidFill>
                  <a:schemeClr val="lt1"/>
                </a:solidFill>
                <a:latin typeface="Montserrat SemiBold"/>
                <a:ea typeface="Montserrat SemiBold"/>
                <a:cs typeface="Montserrat SemiBold"/>
                <a:sym typeface="Montserrat SemiBold"/>
              </a:defRPr>
            </a:lvl1pPr>
            <a:lvl2pPr lvl="1" algn="l" rtl="0">
              <a:lnSpc>
                <a:spcPct val="100000"/>
              </a:lnSpc>
              <a:spcBef>
                <a:spcPts val="0"/>
              </a:spcBef>
              <a:spcAft>
                <a:spcPts val="0"/>
              </a:spcAft>
              <a:buSzPts val="7200"/>
              <a:buFont typeface="Montserrat SemiBold"/>
              <a:buNone/>
              <a:defRPr sz="4800">
                <a:latin typeface="Montserrat SemiBold"/>
                <a:ea typeface="Montserrat SemiBold"/>
                <a:cs typeface="Montserrat SemiBold"/>
                <a:sym typeface="Montserrat SemiBold"/>
              </a:defRPr>
            </a:lvl2pPr>
            <a:lvl3pPr lvl="2" algn="l" rtl="0">
              <a:lnSpc>
                <a:spcPct val="100000"/>
              </a:lnSpc>
              <a:spcBef>
                <a:spcPts val="0"/>
              </a:spcBef>
              <a:spcAft>
                <a:spcPts val="0"/>
              </a:spcAft>
              <a:buSzPts val="7200"/>
              <a:buFont typeface="Montserrat SemiBold"/>
              <a:buNone/>
              <a:defRPr sz="4800">
                <a:latin typeface="Montserrat SemiBold"/>
                <a:ea typeface="Montserrat SemiBold"/>
                <a:cs typeface="Montserrat SemiBold"/>
                <a:sym typeface="Montserrat SemiBold"/>
              </a:defRPr>
            </a:lvl3pPr>
            <a:lvl4pPr lvl="3" algn="l" rtl="0">
              <a:lnSpc>
                <a:spcPct val="100000"/>
              </a:lnSpc>
              <a:spcBef>
                <a:spcPts val="0"/>
              </a:spcBef>
              <a:spcAft>
                <a:spcPts val="0"/>
              </a:spcAft>
              <a:buSzPts val="7200"/>
              <a:buFont typeface="Montserrat SemiBold"/>
              <a:buNone/>
              <a:defRPr sz="4800">
                <a:latin typeface="Montserrat SemiBold"/>
                <a:ea typeface="Montserrat SemiBold"/>
                <a:cs typeface="Montserrat SemiBold"/>
                <a:sym typeface="Montserrat SemiBold"/>
              </a:defRPr>
            </a:lvl4pPr>
            <a:lvl5pPr lvl="4" algn="l" rtl="0">
              <a:lnSpc>
                <a:spcPct val="100000"/>
              </a:lnSpc>
              <a:spcBef>
                <a:spcPts val="0"/>
              </a:spcBef>
              <a:spcAft>
                <a:spcPts val="0"/>
              </a:spcAft>
              <a:buSzPts val="7200"/>
              <a:buFont typeface="Montserrat SemiBold"/>
              <a:buNone/>
              <a:defRPr sz="4800">
                <a:latin typeface="Montserrat SemiBold"/>
                <a:ea typeface="Montserrat SemiBold"/>
                <a:cs typeface="Montserrat SemiBold"/>
                <a:sym typeface="Montserrat SemiBold"/>
              </a:defRPr>
            </a:lvl5pPr>
            <a:lvl6pPr lvl="5" algn="l" rtl="0">
              <a:lnSpc>
                <a:spcPct val="100000"/>
              </a:lnSpc>
              <a:spcBef>
                <a:spcPts val="0"/>
              </a:spcBef>
              <a:spcAft>
                <a:spcPts val="0"/>
              </a:spcAft>
              <a:buSzPts val="7200"/>
              <a:buFont typeface="Montserrat SemiBold"/>
              <a:buNone/>
              <a:defRPr sz="4800">
                <a:latin typeface="Montserrat SemiBold"/>
                <a:ea typeface="Montserrat SemiBold"/>
                <a:cs typeface="Montserrat SemiBold"/>
                <a:sym typeface="Montserrat SemiBold"/>
              </a:defRPr>
            </a:lvl6pPr>
            <a:lvl7pPr lvl="6" algn="l" rtl="0">
              <a:lnSpc>
                <a:spcPct val="100000"/>
              </a:lnSpc>
              <a:spcBef>
                <a:spcPts val="0"/>
              </a:spcBef>
              <a:spcAft>
                <a:spcPts val="0"/>
              </a:spcAft>
              <a:buSzPts val="7200"/>
              <a:buFont typeface="Montserrat SemiBold"/>
              <a:buNone/>
              <a:defRPr sz="4800">
                <a:latin typeface="Montserrat SemiBold"/>
                <a:ea typeface="Montserrat SemiBold"/>
                <a:cs typeface="Montserrat SemiBold"/>
                <a:sym typeface="Montserrat SemiBold"/>
              </a:defRPr>
            </a:lvl7pPr>
            <a:lvl8pPr lvl="7" algn="l" rtl="0">
              <a:lnSpc>
                <a:spcPct val="100000"/>
              </a:lnSpc>
              <a:spcBef>
                <a:spcPts val="0"/>
              </a:spcBef>
              <a:spcAft>
                <a:spcPts val="0"/>
              </a:spcAft>
              <a:buSzPts val="7200"/>
              <a:buFont typeface="Montserrat SemiBold"/>
              <a:buNone/>
              <a:defRPr sz="4800">
                <a:latin typeface="Montserrat SemiBold"/>
                <a:ea typeface="Montserrat SemiBold"/>
                <a:cs typeface="Montserrat SemiBold"/>
                <a:sym typeface="Montserrat SemiBold"/>
              </a:defRPr>
            </a:lvl8pPr>
            <a:lvl9pPr lvl="8" algn="l" rtl="0">
              <a:lnSpc>
                <a:spcPct val="100000"/>
              </a:lnSpc>
              <a:spcBef>
                <a:spcPts val="0"/>
              </a:spcBef>
              <a:spcAft>
                <a:spcPts val="0"/>
              </a:spcAft>
              <a:buSzPts val="7200"/>
              <a:buFont typeface="Montserrat SemiBold"/>
              <a:buNone/>
              <a:defRPr sz="4800">
                <a:latin typeface="Montserrat SemiBold"/>
                <a:ea typeface="Montserrat SemiBold"/>
                <a:cs typeface="Montserrat SemiBold"/>
                <a:sym typeface="Montserrat SemiBold"/>
              </a:defRPr>
            </a:lvl9pPr>
          </a:lstStyle>
          <a:p>
            <a:endParaRPr/>
          </a:p>
        </p:txBody>
      </p:sp>
      <p:sp>
        <p:nvSpPr>
          <p:cNvPr id="135" name="Google Shape;135;g8bc2a42329_0_218"/>
          <p:cNvSpPr txBox="1">
            <a:spLocks noGrp="1"/>
          </p:cNvSpPr>
          <p:nvPr>
            <p:ph type="subTitle" idx="1"/>
          </p:nvPr>
        </p:nvSpPr>
        <p:spPr>
          <a:xfrm>
            <a:off x="632700" y="5292667"/>
            <a:ext cx="5247300" cy="1272000"/>
          </a:xfrm>
          <a:prstGeom prst="rect">
            <a:avLst/>
          </a:prstGeom>
          <a:noFill/>
          <a:ln>
            <a:noFill/>
          </a:ln>
        </p:spPr>
        <p:txBody>
          <a:bodyPr spcFirstLastPara="1" wrap="square" lIns="0" tIns="0" rIns="0" bIns="0" anchor="b" anchorCtr="0">
            <a:noAutofit/>
          </a:bodyPr>
          <a:lstStyle>
            <a:lvl1pPr lvl="0" algn="l" rtl="0">
              <a:lnSpc>
                <a:spcPct val="140000"/>
              </a:lnSpc>
              <a:spcBef>
                <a:spcPts val="1333"/>
              </a:spcBef>
              <a:spcAft>
                <a:spcPts val="0"/>
              </a:spcAft>
              <a:buSzPts val="3200"/>
              <a:buNone/>
              <a:defRPr sz="1867">
                <a:solidFill>
                  <a:schemeClr val="lt1"/>
                </a:solidFill>
                <a:latin typeface="Montserrat SemiBold"/>
                <a:ea typeface="Montserrat SemiBold"/>
                <a:cs typeface="Montserrat SemiBold"/>
                <a:sym typeface="Montserrat SemiBold"/>
              </a:defRPr>
            </a:lvl1pPr>
            <a:lvl2pPr lvl="1" algn="l" rtl="0">
              <a:lnSpc>
                <a:spcPct val="130000"/>
              </a:lnSpc>
              <a:spcBef>
                <a:spcPts val="0"/>
              </a:spcBef>
              <a:spcAft>
                <a:spcPts val="0"/>
              </a:spcAft>
              <a:buSzPts val="3200"/>
              <a:buNone/>
              <a:defRPr/>
            </a:lvl2pPr>
            <a:lvl3pPr lvl="2" algn="l" rtl="0">
              <a:lnSpc>
                <a:spcPct val="130000"/>
              </a:lnSpc>
              <a:spcBef>
                <a:spcPts val="1333"/>
              </a:spcBef>
              <a:spcAft>
                <a:spcPts val="0"/>
              </a:spcAft>
              <a:buSzPts val="2800"/>
              <a:buNone/>
              <a:defRPr/>
            </a:lvl3pPr>
            <a:lvl4pPr lvl="3" algn="l" rtl="0">
              <a:lnSpc>
                <a:spcPct val="130000"/>
              </a:lnSpc>
              <a:spcBef>
                <a:spcPts val="1333"/>
              </a:spcBef>
              <a:spcAft>
                <a:spcPts val="0"/>
              </a:spcAft>
              <a:buSzPts val="2800"/>
              <a:buNone/>
              <a:defRPr/>
            </a:lvl4pPr>
            <a:lvl5pPr lvl="4" algn="l" rtl="0">
              <a:lnSpc>
                <a:spcPct val="130000"/>
              </a:lnSpc>
              <a:spcBef>
                <a:spcPts val="1333"/>
              </a:spcBef>
              <a:spcAft>
                <a:spcPts val="0"/>
              </a:spcAft>
              <a:buSzPts val="2400"/>
              <a:buNone/>
              <a:defRPr/>
            </a:lvl5pPr>
            <a:lvl6pPr lvl="5" algn="l" rtl="0">
              <a:lnSpc>
                <a:spcPct val="130000"/>
              </a:lnSpc>
              <a:spcBef>
                <a:spcPts val="1333"/>
              </a:spcBef>
              <a:spcAft>
                <a:spcPts val="0"/>
              </a:spcAft>
              <a:buSzPts val="2400"/>
              <a:buNone/>
              <a:defRPr/>
            </a:lvl6pPr>
            <a:lvl7pPr lvl="6" algn="l" rtl="0">
              <a:lnSpc>
                <a:spcPct val="130000"/>
              </a:lnSpc>
              <a:spcBef>
                <a:spcPts val="1333"/>
              </a:spcBef>
              <a:spcAft>
                <a:spcPts val="0"/>
              </a:spcAft>
              <a:buSzPts val="2000"/>
              <a:buNone/>
              <a:defRPr/>
            </a:lvl7pPr>
            <a:lvl8pPr lvl="7" algn="l" rtl="0">
              <a:lnSpc>
                <a:spcPct val="130000"/>
              </a:lnSpc>
              <a:spcBef>
                <a:spcPts val="1333"/>
              </a:spcBef>
              <a:spcAft>
                <a:spcPts val="0"/>
              </a:spcAft>
              <a:buSzPts val="2000"/>
              <a:buNone/>
              <a:defRPr/>
            </a:lvl8pPr>
            <a:lvl9pPr lvl="8" algn="l" rtl="0">
              <a:lnSpc>
                <a:spcPct val="130000"/>
              </a:lnSpc>
              <a:spcBef>
                <a:spcPts val="1333"/>
              </a:spcBef>
              <a:spcAft>
                <a:spcPts val="1333"/>
              </a:spcAft>
              <a:buSzPts val="1600"/>
              <a:buNone/>
              <a:defRPr/>
            </a:lvl9pPr>
          </a:lstStyle>
          <a:p>
            <a:endParaRPr/>
          </a:p>
        </p:txBody>
      </p:sp>
      <p:pic>
        <p:nvPicPr>
          <p:cNvPr id="136" name="Google Shape;136;g8bc2a42329_0_218"/>
          <p:cNvPicPr preferRelativeResize="0"/>
          <p:nvPr/>
        </p:nvPicPr>
        <p:blipFill rotWithShape="1">
          <a:blip r:embed="rId2">
            <a:alphaModFix/>
          </a:blip>
          <a:srcRect l="9"/>
          <a:stretch/>
        </p:blipFill>
        <p:spPr>
          <a:xfrm>
            <a:off x="11605532" y="6003937"/>
            <a:ext cx="299234" cy="558902"/>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37"/>
        <p:cNvGrpSpPr/>
        <p:nvPr/>
      </p:nvGrpSpPr>
      <p:grpSpPr>
        <a:xfrm>
          <a:off x="0" y="0"/>
          <a:ext cx="0" cy="0"/>
          <a:chOff x="0" y="0"/>
          <a:chExt cx="0" cy="0"/>
        </a:xfrm>
      </p:grpSpPr>
      <p:sp>
        <p:nvSpPr>
          <p:cNvPr id="138" name="Google Shape;138;g8bc2a42329_0_222"/>
          <p:cNvSpPr txBox="1">
            <a:spLocks noGrp="1"/>
          </p:cNvSpPr>
          <p:nvPr>
            <p:ph type="body" idx="1"/>
          </p:nvPr>
        </p:nvSpPr>
        <p:spPr>
          <a:xfrm>
            <a:off x="624000" y="6168000"/>
            <a:ext cx="5256000" cy="427200"/>
          </a:xfrm>
          <a:prstGeom prst="rect">
            <a:avLst/>
          </a:prstGeom>
          <a:noFill/>
          <a:ln>
            <a:noFill/>
          </a:ln>
        </p:spPr>
        <p:txBody>
          <a:bodyPr spcFirstLastPara="1" wrap="square" lIns="0" tIns="0" rIns="0" bIns="0" anchor="b" anchorCtr="0">
            <a:noAutofit/>
          </a:bodyPr>
          <a:lstStyle>
            <a:lvl1pPr marL="457200" lvl="0" indent="-228600" algn="l" rtl="0">
              <a:lnSpc>
                <a:spcPct val="130000"/>
              </a:lnSpc>
              <a:spcBef>
                <a:spcPts val="0"/>
              </a:spcBef>
              <a:spcAft>
                <a:spcPts val="0"/>
              </a:spcAft>
              <a:buSzPts val="1600"/>
              <a:buNone/>
              <a:defRPr sz="1067"/>
            </a:lvl1pPr>
            <a:lvl2pPr marL="914400" lvl="1" indent="-431800" algn="l" rtl="0">
              <a:lnSpc>
                <a:spcPct val="130000"/>
              </a:lnSpc>
              <a:spcBef>
                <a:spcPts val="2000"/>
              </a:spcBef>
              <a:spcAft>
                <a:spcPts val="0"/>
              </a:spcAft>
              <a:buSzPts val="3200"/>
              <a:buChar char="–"/>
              <a:defRPr/>
            </a:lvl2pPr>
            <a:lvl3pPr marL="1371600" lvl="2" indent="-406400" algn="l" rtl="0">
              <a:lnSpc>
                <a:spcPct val="130000"/>
              </a:lnSpc>
              <a:spcBef>
                <a:spcPts val="2000"/>
              </a:spcBef>
              <a:spcAft>
                <a:spcPts val="0"/>
              </a:spcAft>
              <a:buSzPts val="2800"/>
              <a:buChar char="–"/>
              <a:defRPr/>
            </a:lvl3pPr>
            <a:lvl4pPr marL="1828800" lvl="3" indent="-406400" algn="l" rtl="0">
              <a:lnSpc>
                <a:spcPct val="130000"/>
              </a:lnSpc>
              <a:spcBef>
                <a:spcPts val="1600"/>
              </a:spcBef>
              <a:spcAft>
                <a:spcPts val="0"/>
              </a:spcAft>
              <a:buSzPts val="2800"/>
              <a:buChar char="–"/>
              <a:defRPr/>
            </a:lvl4pPr>
            <a:lvl5pPr marL="2286000" lvl="4" indent="-381000" algn="l" rtl="0">
              <a:lnSpc>
                <a:spcPct val="130000"/>
              </a:lnSpc>
              <a:spcBef>
                <a:spcPts val="1600"/>
              </a:spcBef>
              <a:spcAft>
                <a:spcPts val="0"/>
              </a:spcAft>
              <a:buSzPts val="2400"/>
              <a:buChar char="–"/>
              <a:defRPr/>
            </a:lvl5pPr>
            <a:lvl6pPr marL="2743200" lvl="5" indent="-381000" algn="l" rtl="0">
              <a:lnSpc>
                <a:spcPct val="130000"/>
              </a:lnSpc>
              <a:spcBef>
                <a:spcPts val="1200"/>
              </a:spcBef>
              <a:spcAft>
                <a:spcPts val="0"/>
              </a:spcAft>
              <a:buSzPts val="2400"/>
              <a:buChar char="–"/>
              <a:defRPr/>
            </a:lvl6pPr>
            <a:lvl7pPr marL="3200400" lvl="6" indent="-355600" algn="l" rtl="0">
              <a:lnSpc>
                <a:spcPct val="130000"/>
              </a:lnSpc>
              <a:spcBef>
                <a:spcPts val="1200"/>
              </a:spcBef>
              <a:spcAft>
                <a:spcPts val="0"/>
              </a:spcAft>
              <a:buSzPts val="2000"/>
              <a:buChar char="–"/>
              <a:defRPr/>
            </a:lvl7pPr>
            <a:lvl8pPr marL="3657600" lvl="7" indent="-355600" algn="l" rtl="0">
              <a:lnSpc>
                <a:spcPct val="130000"/>
              </a:lnSpc>
              <a:spcBef>
                <a:spcPts val="800"/>
              </a:spcBef>
              <a:spcAft>
                <a:spcPts val="0"/>
              </a:spcAft>
              <a:buSzPts val="2000"/>
              <a:buChar char="–"/>
              <a:defRPr/>
            </a:lvl8pPr>
            <a:lvl9pPr marL="4114800" lvl="8" indent="-330200" algn="l" rtl="0">
              <a:lnSpc>
                <a:spcPct val="130000"/>
              </a:lnSpc>
              <a:spcBef>
                <a:spcPts val="800"/>
              </a:spcBef>
              <a:spcAft>
                <a:spcPts val="400"/>
              </a:spcAft>
              <a:buSzPts val="1600"/>
              <a:buChar char="–"/>
              <a:defRPr/>
            </a:lvl9p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2"/>
        </a:solidFill>
        <a:effectLst/>
      </p:bgPr>
    </p:bg>
    <p:spTree>
      <p:nvGrpSpPr>
        <p:cNvPr id="1" name="Shape 144"/>
        <p:cNvGrpSpPr/>
        <p:nvPr/>
      </p:nvGrpSpPr>
      <p:grpSpPr>
        <a:xfrm>
          <a:off x="0" y="0"/>
          <a:ext cx="0" cy="0"/>
          <a:chOff x="0" y="0"/>
          <a:chExt cx="0" cy="0"/>
        </a:xfrm>
      </p:grpSpPr>
      <p:sp>
        <p:nvSpPr>
          <p:cNvPr id="145" name="Google Shape;145;g8bf1f585e9_0_96"/>
          <p:cNvSpPr txBox="1">
            <a:spLocks noGrp="1"/>
          </p:cNvSpPr>
          <p:nvPr>
            <p:ph type="title"/>
          </p:nvPr>
        </p:nvSpPr>
        <p:spPr>
          <a:xfrm>
            <a:off x="611967" y="1917533"/>
            <a:ext cx="10968000" cy="4252800"/>
          </a:xfrm>
          <a:prstGeom prst="rect">
            <a:avLst/>
          </a:prstGeom>
          <a:noFill/>
          <a:ln>
            <a:noFill/>
          </a:ln>
        </p:spPr>
        <p:txBody>
          <a:bodyPr spcFirstLastPara="1" wrap="square" lIns="0" tIns="0" rIns="0" bIns="0" anchor="t" anchorCtr="0">
            <a:noAutofit/>
          </a:bodyPr>
          <a:lstStyle>
            <a:lvl1pPr lvl="0" algn="l" rtl="0">
              <a:lnSpc>
                <a:spcPct val="115000"/>
              </a:lnSpc>
              <a:spcBef>
                <a:spcPts val="0"/>
              </a:spcBef>
              <a:spcAft>
                <a:spcPts val="0"/>
              </a:spcAft>
              <a:buClr>
                <a:schemeClr val="lt1"/>
              </a:buClr>
              <a:buSzPts val="6000"/>
              <a:buFont typeface="Montserrat SemiBold"/>
              <a:buNone/>
              <a:defRPr sz="4000" b="0">
                <a:solidFill>
                  <a:schemeClr val="lt1"/>
                </a:solidFill>
                <a:latin typeface="Montserrat SemiBold"/>
                <a:ea typeface="Montserrat SemiBold"/>
                <a:cs typeface="Montserrat SemiBold"/>
                <a:sym typeface="Montserrat SemiBold"/>
              </a:defRPr>
            </a:lvl1pPr>
            <a:lvl2pPr lvl="1" algn="ctr" rtl="0">
              <a:lnSpc>
                <a:spcPct val="100000"/>
              </a:lnSpc>
              <a:spcBef>
                <a:spcPts val="0"/>
              </a:spcBef>
              <a:spcAft>
                <a:spcPts val="0"/>
              </a:spcAft>
              <a:buSzPts val="7200"/>
              <a:buNone/>
              <a:defRPr sz="4800"/>
            </a:lvl2pPr>
            <a:lvl3pPr lvl="2" algn="ctr" rtl="0">
              <a:lnSpc>
                <a:spcPct val="100000"/>
              </a:lnSpc>
              <a:spcBef>
                <a:spcPts val="0"/>
              </a:spcBef>
              <a:spcAft>
                <a:spcPts val="0"/>
              </a:spcAft>
              <a:buSzPts val="7200"/>
              <a:buNone/>
              <a:defRPr sz="4800"/>
            </a:lvl3pPr>
            <a:lvl4pPr lvl="3" algn="ctr" rtl="0">
              <a:lnSpc>
                <a:spcPct val="100000"/>
              </a:lnSpc>
              <a:spcBef>
                <a:spcPts val="0"/>
              </a:spcBef>
              <a:spcAft>
                <a:spcPts val="0"/>
              </a:spcAft>
              <a:buSzPts val="7200"/>
              <a:buNone/>
              <a:defRPr sz="4800"/>
            </a:lvl4pPr>
            <a:lvl5pPr lvl="4" algn="ctr" rtl="0">
              <a:lnSpc>
                <a:spcPct val="100000"/>
              </a:lnSpc>
              <a:spcBef>
                <a:spcPts val="0"/>
              </a:spcBef>
              <a:spcAft>
                <a:spcPts val="0"/>
              </a:spcAft>
              <a:buSzPts val="7200"/>
              <a:buNone/>
              <a:defRPr sz="4800"/>
            </a:lvl5pPr>
            <a:lvl6pPr lvl="5" algn="ctr" rtl="0">
              <a:lnSpc>
                <a:spcPct val="100000"/>
              </a:lnSpc>
              <a:spcBef>
                <a:spcPts val="0"/>
              </a:spcBef>
              <a:spcAft>
                <a:spcPts val="0"/>
              </a:spcAft>
              <a:buSzPts val="7200"/>
              <a:buNone/>
              <a:defRPr sz="4800"/>
            </a:lvl6pPr>
            <a:lvl7pPr lvl="6" algn="ctr" rtl="0">
              <a:lnSpc>
                <a:spcPct val="100000"/>
              </a:lnSpc>
              <a:spcBef>
                <a:spcPts val="0"/>
              </a:spcBef>
              <a:spcAft>
                <a:spcPts val="0"/>
              </a:spcAft>
              <a:buSzPts val="7200"/>
              <a:buNone/>
              <a:defRPr sz="4800"/>
            </a:lvl7pPr>
            <a:lvl8pPr lvl="7" algn="ctr" rtl="0">
              <a:lnSpc>
                <a:spcPct val="100000"/>
              </a:lnSpc>
              <a:spcBef>
                <a:spcPts val="0"/>
              </a:spcBef>
              <a:spcAft>
                <a:spcPts val="0"/>
              </a:spcAft>
              <a:buSzPts val="7200"/>
              <a:buNone/>
              <a:defRPr sz="4800"/>
            </a:lvl8pPr>
            <a:lvl9pPr lvl="8" algn="ctr" rtl="0">
              <a:lnSpc>
                <a:spcPct val="100000"/>
              </a:lnSpc>
              <a:spcBef>
                <a:spcPts val="0"/>
              </a:spcBef>
              <a:spcAft>
                <a:spcPts val="0"/>
              </a:spcAft>
              <a:buSzPts val="7200"/>
              <a:buNone/>
              <a:defRPr sz="4800"/>
            </a:lvl9pPr>
          </a:lstStyle>
          <a:p>
            <a:endParaRPr/>
          </a:p>
        </p:txBody>
      </p:sp>
      <p:sp>
        <p:nvSpPr>
          <p:cNvPr id="146" name="Google Shape;146;g8bf1f585e9_0_96"/>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rtl="0">
              <a:lnSpc>
                <a:spcPct val="100000"/>
              </a:lnSpc>
              <a:spcBef>
                <a:spcPts val="0"/>
              </a:spcBef>
              <a:spcAft>
                <a:spcPts val="0"/>
              </a:spcAft>
              <a:buClr>
                <a:schemeClr val="lt1"/>
              </a:buClr>
              <a:buSzPts val="1067"/>
              <a:buFont typeface="Montserrat Medium"/>
              <a:buNone/>
              <a:defRPr sz="1067" b="0" i="0" u="none" strike="noStrike" cap="none">
                <a:solidFill>
                  <a:schemeClr val="lt1"/>
                </a:solidFill>
                <a:latin typeface="Montserrat Medium"/>
                <a:ea typeface="Montserrat Medium"/>
                <a:cs typeface="Montserrat Medium"/>
                <a:sym typeface="Montserrat Medium"/>
              </a:defRPr>
            </a:lvl1pPr>
            <a:lvl2pPr marL="0" marR="0" lvl="1" indent="0" algn="l" rtl="0">
              <a:lnSpc>
                <a:spcPct val="100000"/>
              </a:lnSpc>
              <a:spcBef>
                <a:spcPts val="0"/>
              </a:spcBef>
              <a:spcAft>
                <a:spcPts val="0"/>
              </a:spcAft>
              <a:buClr>
                <a:schemeClr val="lt1"/>
              </a:buClr>
              <a:buSzPts val="1067"/>
              <a:buFont typeface="Montserrat Medium"/>
              <a:buNone/>
              <a:defRPr sz="1067" b="0" i="0" u="none" strike="noStrike" cap="none">
                <a:solidFill>
                  <a:schemeClr val="lt1"/>
                </a:solidFill>
                <a:latin typeface="Montserrat Medium"/>
                <a:ea typeface="Montserrat Medium"/>
                <a:cs typeface="Montserrat Medium"/>
                <a:sym typeface="Montserrat Medium"/>
              </a:defRPr>
            </a:lvl2pPr>
            <a:lvl3pPr marL="0" marR="0" lvl="2" indent="0" algn="l" rtl="0">
              <a:lnSpc>
                <a:spcPct val="100000"/>
              </a:lnSpc>
              <a:spcBef>
                <a:spcPts val="0"/>
              </a:spcBef>
              <a:spcAft>
                <a:spcPts val="0"/>
              </a:spcAft>
              <a:buClr>
                <a:schemeClr val="lt1"/>
              </a:buClr>
              <a:buSzPts val="1067"/>
              <a:buFont typeface="Montserrat Medium"/>
              <a:buNone/>
              <a:defRPr sz="1067" b="0" i="0" u="none" strike="noStrike" cap="none">
                <a:solidFill>
                  <a:schemeClr val="lt1"/>
                </a:solidFill>
                <a:latin typeface="Montserrat Medium"/>
                <a:ea typeface="Montserrat Medium"/>
                <a:cs typeface="Montserrat Medium"/>
                <a:sym typeface="Montserrat Medium"/>
              </a:defRPr>
            </a:lvl3pPr>
            <a:lvl4pPr marL="0" marR="0" lvl="3" indent="0" algn="l" rtl="0">
              <a:lnSpc>
                <a:spcPct val="100000"/>
              </a:lnSpc>
              <a:spcBef>
                <a:spcPts val="0"/>
              </a:spcBef>
              <a:spcAft>
                <a:spcPts val="0"/>
              </a:spcAft>
              <a:buClr>
                <a:schemeClr val="lt1"/>
              </a:buClr>
              <a:buSzPts val="1067"/>
              <a:buFont typeface="Montserrat Medium"/>
              <a:buNone/>
              <a:defRPr sz="1067" b="0" i="0" u="none" strike="noStrike" cap="none">
                <a:solidFill>
                  <a:schemeClr val="lt1"/>
                </a:solidFill>
                <a:latin typeface="Montserrat Medium"/>
                <a:ea typeface="Montserrat Medium"/>
                <a:cs typeface="Montserrat Medium"/>
                <a:sym typeface="Montserrat Medium"/>
              </a:defRPr>
            </a:lvl4pPr>
            <a:lvl5pPr marL="0" marR="0" lvl="4" indent="0" algn="l" rtl="0">
              <a:lnSpc>
                <a:spcPct val="100000"/>
              </a:lnSpc>
              <a:spcBef>
                <a:spcPts val="0"/>
              </a:spcBef>
              <a:spcAft>
                <a:spcPts val="0"/>
              </a:spcAft>
              <a:buClr>
                <a:schemeClr val="lt1"/>
              </a:buClr>
              <a:buSzPts val="1067"/>
              <a:buFont typeface="Montserrat Medium"/>
              <a:buNone/>
              <a:defRPr sz="1067" b="0" i="0" u="none" strike="noStrike" cap="none">
                <a:solidFill>
                  <a:schemeClr val="lt1"/>
                </a:solidFill>
                <a:latin typeface="Montserrat Medium"/>
                <a:ea typeface="Montserrat Medium"/>
                <a:cs typeface="Montserrat Medium"/>
                <a:sym typeface="Montserrat Medium"/>
              </a:defRPr>
            </a:lvl5pPr>
            <a:lvl6pPr marL="0" marR="0" lvl="5" indent="0" algn="l" rtl="0">
              <a:lnSpc>
                <a:spcPct val="100000"/>
              </a:lnSpc>
              <a:spcBef>
                <a:spcPts val="0"/>
              </a:spcBef>
              <a:spcAft>
                <a:spcPts val="0"/>
              </a:spcAft>
              <a:buClr>
                <a:schemeClr val="lt1"/>
              </a:buClr>
              <a:buSzPts val="1067"/>
              <a:buFont typeface="Montserrat Medium"/>
              <a:buNone/>
              <a:defRPr sz="1067" b="0" i="0" u="none" strike="noStrike" cap="none">
                <a:solidFill>
                  <a:schemeClr val="lt1"/>
                </a:solidFill>
                <a:latin typeface="Montserrat Medium"/>
                <a:ea typeface="Montserrat Medium"/>
                <a:cs typeface="Montserrat Medium"/>
                <a:sym typeface="Montserrat Medium"/>
              </a:defRPr>
            </a:lvl6pPr>
            <a:lvl7pPr marL="0" marR="0" lvl="6" indent="0" algn="l" rtl="0">
              <a:lnSpc>
                <a:spcPct val="100000"/>
              </a:lnSpc>
              <a:spcBef>
                <a:spcPts val="0"/>
              </a:spcBef>
              <a:spcAft>
                <a:spcPts val="0"/>
              </a:spcAft>
              <a:buClr>
                <a:schemeClr val="lt1"/>
              </a:buClr>
              <a:buSzPts val="1067"/>
              <a:buFont typeface="Montserrat Medium"/>
              <a:buNone/>
              <a:defRPr sz="1067" b="0" i="0" u="none" strike="noStrike" cap="none">
                <a:solidFill>
                  <a:schemeClr val="lt1"/>
                </a:solidFill>
                <a:latin typeface="Montserrat Medium"/>
                <a:ea typeface="Montserrat Medium"/>
                <a:cs typeface="Montserrat Medium"/>
                <a:sym typeface="Montserrat Medium"/>
              </a:defRPr>
            </a:lvl7pPr>
            <a:lvl8pPr marL="0" marR="0" lvl="7" indent="0" algn="l" rtl="0">
              <a:lnSpc>
                <a:spcPct val="100000"/>
              </a:lnSpc>
              <a:spcBef>
                <a:spcPts val="0"/>
              </a:spcBef>
              <a:spcAft>
                <a:spcPts val="0"/>
              </a:spcAft>
              <a:buClr>
                <a:schemeClr val="lt1"/>
              </a:buClr>
              <a:buSzPts val="1067"/>
              <a:buFont typeface="Montserrat Medium"/>
              <a:buNone/>
              <a:defRPr sz="1067" b="0" i="0" u="none" strike="noStrike" cap="none">
                <a:solidFill>
                  <a:schemeClr val="lt1"/>
                </a:solidFill>
                <a:latin typeface="Montserrat Medium"/>
                <a:ea typeface="Montserrat Medium"/>
                <a:cs typeface="Montserrat Medium"/>
                <a:sym typeface="Montserrat Medium"/>
              </a:defRPr>
            </a:lvl8pPr>
            <a:lvl9pPr marL="0" marR="0" lvl="8" indent="0" algn="l" rtl="0">
              <a:lnSpc>
                <a:spcPct val="100000"/>
              </a:lnSpc>
              <a:spcBef>
                <a:spcPts val="0"/>
              </a:spcBef>
              <a:spcAft>
                <a:spcPts val="0"/>
              </a:spcAft>
              <a:buClr>
                <a:schemeClr val="lt1"/>
              </a:buClr>
              <a:buSzPts val="1067"/>
              <a:buFont typeface="Montserrat Medium"/>
              <a:buNone/>
              <a:defRPr sz="1067" b="0" i="0" u="none" strike="noStrike" cap="none">
                <a:solidFill>
                  <a:schemeClr val="lt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pic>
        <p:nvPicPr>
          <p:cNvPr id="147" name="Google Shape;147;g8bf1f585e9_0_96"/>
          <p:cNvPicPr preferRelativeResize="0"/>
          <p:nvPr/>
        </p:nvPicPr>
        <p:blipFill rotWithShape="1">
          <a:blip r:embed="rId2">
            <a:alphaModFix/>
          </a:blip>
          <a:srcRect l="9"/>
          <a:stretch/>
        </p:blipFill>
        <p:spPr>
          <a:xfrm>
            <a:off x="11605532" y="6003937"/>
            <a:ext cx="299234" cy="558902"/>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52"/>
        <p:cNvGrpSpPr/>
        <p:nvPr/>
      </p:nvGrpSpPr>
      <p:grpSpPr>
        <a:xfrm>
          <a:off x="0" y="0"/>
          <a:ext cx="0" cy="0"/>
          <a:chOff x="0" y="0"/>
          <a:chExt cx="0" cy="0"/>
        </a:xfrm>
      </p:grpSpPr>
      <p:sp>
        <p:nvSpPr>
          <p:cNvPr id="153" name="Google Shape;153;g8bf1f585e9_0_104"/>
          <p:cNvSpPr txBox="1">
            <a:spLocks noGrp="1"/>
          </p:cNvSpPr>
          <p:nvPr>
            <p:ph type="title"/>
          </p:nvPr>
        </p:nvSpPr>
        <p:spPr>
          <a:xfrm>
            <a:off x="611967" y="593367"/>
            <a:ext cx="8800800" cy="1086000"/>
          </a:xfrm>
          <a:prstGeom prst="rect">
            <a:avLst/>
          </a:prstGeom>
          <a:noFill/>
          <a:ln>
            <a:noFill/>
          </a:ln>
        </p:spPr>
        <p:txBody>
          <a:bodyPr spcFirstLastPara="1" wrap="square" lIns="0" tIns="0" rIns="0" bIns="0" anchor="t" anchorCtr="0">
            <a:noAutofit/>
          </a:bodyPr>
          <a:lstStyle>
            <a:lvl1pPr lvl="0" algn="l" rtl="0">
              <a:lnSpc>
                <a:spcPct val="115000"/>
              </a:lnSpc>
              <a:spcBef>
                <a:spcPts val="0"/>
              </a:spcBef>
              <a:spcAft>
                <a:spcPts val="0"/>
              </a:spcAft>
              <a:buSzPts val="4400"/>
              <a:buNone/>
              <a:defRPr/>
            </a:lvl1pPr>
            <a:lvl2pPr lvl="1" algn="l" rtl="0">
              <a:lnSpc>
                <a:spcPct val="100000"/>
              </a:lnSpc>
              <a:spcBef>
                <a:spcPts val="0"/>
              </a:spcBef>
              <a:spcAft>
                <a:spcPts val="0"/>
              </a:spcAft>
              <a:buSzPts val="5600"/>
              <a:buNone/>
              <a:defRPr/>
            </a:lvl2pPr>
            <a:lvl3pPr lvl="2" algn="l" rtl="0">
              <a:lnSpc>
                <a:spcPct val="100000"/>
              </a:lnSpc>
              <a:spcBef>
                <a:spcPts val="0"/>
              </a:spcBef>
              <a:spcAft>
                <a:spcPts val="0"/>
              </a:spcAft>
              <a:buSzPts val="5600"/>
              <a:buNone/>
              <a:defRPr/>
            </a:lvl3pPr>
            <a:lvl4pPr lvl="3" algn="l" rtl="0">
              <a:lnSpc>
                <a:spcPct val="100000"/>
              </a:lnSpc>
              <a:spcBef>
                <a:spcPts val="0"/>
              </a:spcBef>
              <a:spcAft>
                <a:spcPts val="0"/>
              </a:spcAft>
              <a:buSzPts val="5600"/>
              <a:buNone/>
              <a:defRPr/>
            </a:lvl4pPr>
            <a:lvl5pPr lvl="4" algn="l" rtl="0">
              <a:lnSpc>
                <a:spcPct val="100000"/>
              </a:lnSpc>
              <a:spcBef>
                <a:spcPts val="0"/>
              </a:spcBef>
              <a:spcAft>
                <a:spcPts val="0"/>
              </a:spcAft>
              <a:buSzPts val="5600"/>
              <a:buNone/>
              <a:defRPr/>
            </a:lvl5pPr>
            <a:lvl6pPr lvl="5" algn="l" rtl="0">
              <a:lnSpc>
                <a:spcPct val="100000"/>
              </a:lnSpc>
              <a:spcBef>
                <a:spcPts val="0"/>
              </a:spcBef>
              <a:spcAft>
                <a:spcPts val="0"/>
              </a:spcAft>
              <a:buSzPts val="5600"/>
              <a:buNone/>
              <a:defRPr/>
            </a:lvl6pPr>
            <a:lvl7pPr lvl="6" algn="l" rtl="0">
              <a:lnSpc>
                <a:spcPct val="100000"/>
              </a:lnSpc>
              <a:spcBef>
                <a:spcPts val="0"/>
              </a:spcBef>
              <a:spcAft>
                <a:spcPts val="0"/>
              </a:spcAft>
              <a:buSzPts val="5600"/>
              <a:buNone/>
              <a:defRPr/>
            </a:lvl7pPr>
            <a:lvl8pPr lvl="7" algn="l" rtl="0">
              <a:lnSpc>
                <a:spcPct val="100000"/>
              </a:lnSpc>
              <a:spcBef>
                <a:spcPts val="0"/>
              </a:spcBef>
              <a:spcAft>
                <a:spcPts val="0"/>
              </a:spcAft>
              <a:buSzPts val="5600"/>
              <a:buNone/>
              <a:defRPr/>
            </a:lvl8pPr>
            <a:lvl9pPr lvl="8" algn="l" rtl="0">
              <a:lnSpc>
                <a:spcPct val="100000"/>
              </a:lnSpc>
              <a:spcBef>
                <a:spcPts val="0"/>
              </a:spcBef>
              <a:spcAft>
                <a:spcPts val="0"/>
              </a:spcAft>
              <a:buSzPts val="5600"/>
              <a:buNone/>
              <a:defRPr/>
            </a:lvl9pPr>
          </a:lstStyle>
          <a:p>
            <a:endParaRPr/>
          </a:p>
        </p:txBody>
      </p:sp>
      <p:sp>
        <p:nvSpPr>
          <p:cNvPr id="154" name="Google Shape;154;g8bf1f585e9_0_104"/>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155"/>
        <p:cNvGrpSpPr/>
        <p:nvPr/>
      </p:nvGrpSpPr>
      <p:grpSpPr>
        <a:xfrm>
          <a:off x="0" y="0"/>
          <a:ext cx="0" cy="0"/>
          <a:chOff x="0" y="0"/>
          <a:chExt cx="0" cy="0"/>
        </a:xfrm>
      </p:grpSpPr>
      <p:sp>
        <p:nvSpPr>
          <p:cNvPr id="156" name="Google Shape;156;g8bf1f585e9_0_107"/>
          <p:cNvSpPr txBox="1">
            <a:spLocks noGrp="1"/>
          </p:cNvSpPr>
          <p:nvPr>
            <p:ph type="ctrTitle"/>
          </p:nvPr>
        </p:nvSpPr>
        <p:spPr>
          <a:xfrm>
            <a:off x="611967" y="1917533"/>
            <a:ext cx="10968000" cy="2481900"/>
          </a:xfrm>
          <a:prstGeom prst="rect">
            <a:avLst/>
          </a:prstGeom>
          <a:noFill/>
          <a:ln>
            <a:noFill/>
          </a:ln>
        </p:spPr>
        <p:txBody>
          <a:bodyPr spcFirstLastPara="1" wrap="square" lIns="0" tIns="0" rIns="0" bIns="0" anchor="t" anchorCtr="0">
            <a:noAutofit/>
          </a:bodyPr>
          <a:lstStyle>
            <a:lvl1pPr lvl="0" algn="l" rtl="0">
              <a:lnSpc>
                <a:spcPct val="115000"/>
              </a:lnSpc>
              <a:spcBef>
                <a:spcPts val="0"/>
              </a:spcBef>
              <a:spcAft>
                <a:spcPts val="0"/>
              </a:spcAft>
              <a:buClr>
                <a:srgbClr val="000000"/>
              </a:buClr>
              <a:buSzPts val="6000"/>
              <a:buFont typeface="Montserrat SemiBold"/>
              <a:buNone/>
              <a:defRPr sz="4000" b="0">
                <a:solidFill>
                  <a:srgbClr val="000000"/>
                </a:solidFill>
                <a:latin typeface="Montserrat SemiBold"/>
                <a:ea typeface="Montserrat SemiBold"/>
                <a:cs typeface="Montserrat SemiBold"/>
                <a:sym typeface="Montserrat SemiBold"/>
              </a:defRPr>
            </a:lvl1pPr>
            <a:lvl2pPr lvl="1" algn="ctr" rtl="0">
              <a:lnSpc>
                <a:spcPct val="100000"/>
              </a:lnSpc>
              <a:spcBef>
                <a:spcPts val="0"/>
              </a:spcBef>
              <a:spcAft>
                <a:spcPts val="0"/>
              </a:spcAft>
              <a:buClr>
                <a:srgbClr val="000000"/>
              </a:buClr>
              <a:buSzPts val="10400"/>
              <a:buNone/>
              <a:defRPr sz="6933">
                <a:solidFill>
                  <a:srgbClr val="000000"/>
                </a:solidFill>
              </a:defRPr>
            </a:lvl2pPr>
            <a:lvl3pPr lvl="2" algn="ctr" rtl="0">
              <a:lnSpc>
                <a:spcPct val="100000"/>
              </a:lnSpc>
              <a:spcBef>
                <a:spcPts val="0"/>
              </a:spcBef>
              <a:spcAft>
                <a:spcPts val="0"/>
              </a:spcAft>
              <a:buClr>
                <a:srgbClr val="000000"/>
              </a:buClr>
              <a:buSzPts val="10400"/>
              <a:buNone/>
              <a:defRPr sz="6933">
                <a:solidFill>
                  <a:srgbClr val="000000"/>
                </a:solidFill>
              </a:defRPr>
            </a:lvl3pPr>
            <a:lvl4pPr lvl="3" algn="ctr" rtl="0">
              <a:lnSpc>
                <a:spcPct val="100000"/>
              </a:lnSpc>
              <a:spcBef>
                <a:spcPts val="0"/>
              </a:spcBef>
              <a:spcAft>
                <a:spcPts val="0"/>
              </a:spcAft>
              <a:buClr>
                <a:srgbClr val="000000"/>
              </a:buClr>
              <a:buSzPts val="10400"/>
              <a:buNone/>
              <a:defRPr sz="6933">
                <a:solidFill>
                  <a:srgbClr val="000000"/>
                </a:solidFill>
              </a:defRPr>
            </a:lvl4pPr>
            <a:lvl5pPr lvl="4" algn="ctr" rtl="0">
              <a:lnSpc>
                <a:spcPct val="100000"/>
              </a:lnSpc>
              <a:spcBef>
                <a:spcPts val="0"/>
              </a:spcBef>
              <a:spcAft>
                <a:spcPts val="0"/>
              </a:spcAft>
              <a:buClr>
                <a:srgbClr val="000000"/>
              </a:buClr>
              <a:buSzPts val="10400"/>
              <a:buNone/>
              <a:defRPr sz="6933">
                <a:solidFill>
                  <a:srgbClr val="000000"/>
                </a:solidFill>
              </a:defRPr>
            </a:lvl5pPr>
            <a:lvl6pPr lvl="5" algn="ctr" rtl="0">
              <a:lnSpc>
                <a:spcPct val="100000"/>
              </a:lnSpc>
              <a:spcBef>
                <a:spcPts val="0"/>
              </a:spcBef>
              <a:spcAft>
                <a:spcPts val="0"/>
              </a:spcAft>
              <a:buClr>
                <a:srgbClr val="000000"/>
              </a:buClr>
              <a:buSzPts val="10400"/>
              <a:buNone/>
              <a:defRPr sz="6933">
                <a:solidFill>
                  <a:srgbClr val="000000"/>
                </a:solidFill>
              </a:defRPr>
            </a:lvl6pPr>
            <a:lvl7pPr lvl="6" algn="ctr" rtl="0">
              <a:lnSpc>
                <a:spcPct val="100000"/>
              </a:lnSpc>
              <a:spcBef>
                <a:spcPts val="0"/>
              </a:spcBef>
              <a:spcAft>
                <a:spcPts val="0"/>
              </a:spcAft>
              <a:buClr>
                <a:srgbClr val="000000"/>
              </a:buClr>
              <a:buSzPts val="10400"/>
              <a:buNone/>
              <a:defRPr sz="6933">
                <a:solidFill>
                  <a:srgbClr val="000000"/>
                </a:solidFill>
              </a:defRPr>
            </a:lvl7pPr>
            <a:lvl8pPr lvl="7" algn="ctr" rtl="0">
              <a:lnSpc>
                <a:spcPct val="100000"/>
              </a:lnSpc>
              <a:spcBef>
                <a:spcPts val="0"/>
              </a:spcBef>
              <a:spcAft>
                <a:spcPts val="0"/>
              </a:spcAft>
              <a:buClr>
                <a:srgbClr val="000000"/>
              </a:buClr>
              <a:buSzPts val="10400"/>
              <a:buNone/>
              <a:defRPr sz="6933">
                <a:solidFill>
                  <a:srgbClr val="000000"/>
                </a:solidFill>
              </a:defRPr>
            </a:lvl8pPr>
            <a:lvl9pPr lvl="8" algn="ctr" rtl="0">
              <a:lnSpc>
                <a:spcPct val="100000"/>
              </a:lnSpc>
              <a:spcBef>
                <a:spcPts val="0"/>
              </a:spcBef>
              <a:spcAft>
                <a:spcPts val="0"/>
              </a:spcAft>
              <a:buClr>
                <a:srgbClr val="000000"/>
              </a:buClr>
              <a:buSzPts val="10400"/>
              <a:buNone/>
              <a:defRPr sz="6933">
                <a:solidFill>
                  <a:srgbClr val="000000"/>
                </a:solidFill>
              </a:defRPr>
            </a:lvl9pPr>
          </a:lstStyle>
          <a:p>
            <a:endParaRPr/>
          </a:p>
        </p:txBody>
      </p:sp>
      <p:sp>
        <p:nvSpPr>
          <p:cNvPr id="157" name="Google Shape;157;g8bf1f585e9_0_107"/>
          <p:cNvSpPr txBox="1">
            <a:spLocks noGrp="1"/>
          </p:cNvSpPr>
          <p:nvPr>
            <p:ph type="subTitle" idx="1"/>
          </p:nvPr>
        </p:nvSpPr>
        <p:spPr>
          <a:xfrm>
            <a:off x="611967" y="593367"/>
            <a:ext cx="10968000" cy="1056900"/>
          </a:xfrm>
          <a:prstGeom prst="rect">
            <a:avLst/>
          </a:prstGeom>
          <a:noFill/>
          <a:ln>
            <a:noFill/>
          </a:ln>
        </p:spPr>
        <p:txBody>
          <a:bodyPr spcFirstLastPara="1" wrap="square" lIns="0" tIns="0" rIns="0" bIns="0" anchor="t" anchorCtr="0">
            <a:noAutofit/>
          </a:bodyPr>
          <a:lstStyle>
            <a:lvl1pPr lvl="0" algn="l" rtl="0">
              <a:lnSpc>
                <a:spcPct val="115000"/>
              </a:lnSpc>
              <a:spcBef>
                <a:spcPts val="0"/>
              </a:spcBef>
              <a:spcAft>
                <a:spcPts val="0"/>
              </a:spcAft>
              <a:buClr>
                <a:srgbClr val="000000"/>
              </a:buClr>
              <a:buSzPts val="3600"/>
              <a:buNone/>
              <a:defRPr sz="2400">
                <a:solidFill>
                  <a:srgbClr val="000000"/>
                </a:solidFill>
              </a:defRPr>
            </a:lvl1pPr>
            <a:lvl2pPr lvl="1" algn="ctr" rtl="0">
              <a:lnSpc>
                <a:spcPct val="100000"/>
              </a:lnSpc>
              <a:spcBef>
                <a:spcPts val="0"/>
              </a:spcBef>
              <a:spcAft>
                <a:spcPts val="0"/>
              </a:spcAft>
              <a:buClr>
                <a:srgbClr val="000000"/>
              </a:buClr>
              <a:buSzPts val="5600"/>
              <a:buNone/>
              <a:defRPr sz="3734">
                <a:solidFill>
                  <a:srgbClr val="000000"/>
                </a:solidFill>
              </a:defRPr>
            </a:lvl2pPr>
            <a:lvl3pPr lvl="2" algn="ctr" rtl="0">
              <a:lnSpc>
                <a:spcPct val="100000"/>
              </a:lnSpc>
              <a:spcBef>
                <a:spcPts val="0"/>
              </a:spcBef>
              <a:spcAft>
                <a:spcPts val="0"/>
              </a:spcAft>
              <a:buClr>
                <a:srgbClr val="000000"/>
              </a:buClr>
              <a:buSzPts val="5600"/>
              <a:buNone/>
              <a:defRPr sz="3734">
                <a:solidFill>
                  <a:srgbClr val="000000"/>
                </a:solidFill>
              </a:defRPr>
            </a:lvl3pPr>
            <a:lvl4pPr lvl="3" algn="ctr" rtl="0">
              <a:lnSpc>
                <a:spcPct val="100000"/>
              </a:lnSpc>
              <a:spcBef>
                <a:spcPts val="0"/>
              </a:spcBef>
              <a:spcAft>
                <a:spcPts val="0"/>
              </a:spcAft>
              <a:buClr>
                <a:srgbClr val="000000"/>
              </a:buClr>
              <a:buSzPts val="5600"/>
              <a:buNone/>
              <a:defRPr sz="3734">
                <a:solidFill>
                  <a:srgbClr val="000000"/>
                </a:solidFill>
              </a:defRPr>
            </a:lvl4pPr>
            <a:lvl5pPr lvl="4" algn="ctr" rtl="0">
              <a:lnSpc>
                <a:spcPct val="100000"/>
              </a:lnSpc>
              <a:spcBef>
                <a:spcPts val="0"/>
              </a:spcBef>
              <a:spcAft>
                <a:spcPts val="0"/>
              </a:spcAft>
              <a:buClr>
                <a:srgbClr val="000000"/>
              </a:buClr>
              <a:buSzPts val="5600"/>
              <a:buNone/>
              <a:defRPr sz="3734">
                <a:solidFill>
                  <a:srgbClr val="000000"/>
                </a:solidFill>
              </a:defRPr>
            </a:lvl5pPr>
            <a:lvl6pPr lvl="5" algn="ctr" rtl="0">
              <a:lnSpc>
                <a:spcPct val="100000"/>
              </a:lnSpc>
              <a:spcBef>
                <a:spcPts val="0"/>
              </a:spcBef>
              <a:spcAft>
                <a:spcPts val="0"/>
              </a:spcAft>
              <a:buClr>
                <a:srgbClr val="000000"/>
              </a:buClr>
              <a:buSzPts val="5600"/>
              <a:buNone/>
              <a:defRPr sz="3734">
                <a:solidFill>
                  <a:srgbClr val="000000"/>
                </a:solidFill>
              </a:defRPr>
            </a:lvl6pPr>
            <a:lvl7pPr lvl="6" algn="ctr" rtl="0">
              <a:lnSpc>
                <a:spcPct val="100000"/>
              </a:lnSpc>
              <a:spcBef>
                <a:spcPts val="0"/>
              </a:spcBef>
              <a:spcAft>
                <a:spcPts val="0"/>
              </a:spcAft>
              <a:buClr>
                <a:srgbClr val="000000"/>
              </a:buClr>
              <a:buSzPts val="5600"/>
              <a:buNone/>
              <a:defRPr sz="3734">
                <a:solidFill>
                  <a:srgbClr val="000000"/>
                </a:solidFill>
              </a:defRPr>
            </a:lvl7pPr>
            <a:lvl8pPr lvl="7" algn="ctr" rtl="0">
              <a:lnSpc>
                <a:spcPct val="100000"/>
              </a:lnSpc>
              <a:spcBef>
                <a:spcPts val="0"/>
              </a:spcBef>
              <a:spcAft>
                <a:spcPts val="0"/>
              </a:spcAft>
              <a:buClr>
                <a:srgbClr val="000000"/>
              </a:buClr>
              <a:buSzPts val="5600"/>
              <a:buNone/>
              <a:defRPr sz="3734">
                <a:solidFill>
                  <a:srgbClr val="000000"/>
                </a:solidFill>
              </a:defRPr>
            </a:lvl8pPr>
            <a:lvl9pPr lvl="8" algn="ctr" rtl="0">
              <a:lnSpc>
                <a:spcPct val="100000"/>
              </a:lnSpc>
              <a:spcBef>
                <a:spcPts val="0"/>
              </a:spcBef>
              <a:spcAft>
                <a:spcPts val="0"/>
              </a:spcAft>
              <a:buClr>
                <a:srgbClr val="000000"/>
              </a:buClr>
              <a:buSzPts val="5600"/>
              <a:buNone/>
              <a:defRPr sz="3734">
                <a:solidFill>
                  <a:srgbClr val="000000"/>
                </a:solidFill>
              </a:defRPr>
            </a:lvl9pPr>
          </a:lstStyle>
          <a:p>
            <a:endParaRPr/>
          </a:p>
        </p:txBody>
      </p:sp>
      <p:sp>
        <p:nvSpPr>
          <p:cNvPr id="158" name="Google Shape;158;g8bf1f585e9_0_107"/>
          <p:cNvSpPr txBox="1">
            <a:spLocks noGrp="1"/>
          </p:cNvSpPr>
          <p:nvPr>
            <p:ph type="subTitle" idx="2"/>
          </p:nvPr>
        </p:nvSpPr>
        <p:spPr>
          <a:xfrm>
            <a:off x="611967" y="5473967"/>
            <a:ext cx="5268000" cy="825900"/>
          </a:xfrm>
          <a:prstGeom prst="rect">
            <a:avLst/>
          </a:prstGeom>
          <a:noFill/>
          <a:ln>
            <a:noFill/>
          </a:ln>
        </p:spPr>
        <p:txBody>
          <a:bodyPr spcFirstLastPara="1" wrap="square" lIns="0" tIns="0" rIns="0" bIns="0" anchor="b" anchorCtr="0">
            <a:noAutofit/>
          </a:bodyPr>
          <a:lstStyle>
            <a:lvl1pPr lvl="0" algn="l" rtl="0">
              <a:lnSpc>
                <a:spcPct val="130000"/>
              </a:lnSpc>
              <a:spcBef>
                <a:spcPts val="1333"/>
              </a:spcBef>
              <a:spcAft>
                <a:spcPts val="0"/>
              </a:spcAft>
              <a:buSzPts val="3200"/>
              <a:buNone/>
              <a:defRPr sz="1867">
                <a:solidFill>
                  <a:srgbClr val="000000"/>
                </a:solidFill>
                <a:latin typeface="Montserrat SemiBold"/>
                <a:ea typeface="Montserrat SemiBold"/>
                <a:cs typeface="Montserrat SemiBold"/>
                <a:sym typeface="Montserrat SemiBold"/>
              </a:defRPr>
            </a:lvl1pPr>
            <a:lvl2pPr lvl="1" algn="l" rtl="0">
              <a:lnSpc>
                <a:spcPct val="130000"/>
              </a:lnSpc>
              <a:spcBef>
                <a:spcPts val="0"/>
              </a:spcBef>
              <a:spcAft>
                <a:spcPts val="0"/>
              </a:spcAft>
              <a:buSzPts val="3200"/>
              <a:buNone/>
              <a:defRPr>
                <a:solidFill>
                  <a:srgbClr val="000000"/>
                </a:solidFill>
              </a:defRPr>
            </a:lvl2pPr>
            <a:lvl3pPr lvl="2" algn="l" rtl="0">
              <a:lnSpc>
                <a:spcPct val="130000"/>
              </a:lnSpc>
              <a:spcBef>
                <a:spcPts val="1333"/>
              </a:spcBef>
              <a:spcAft>
                <a:spcPts val="0"/>
              </a:spcAft>
              <a:buSzPts val="2800"/>
              <a:buNone/>
              <a:defRPr>
                <a:solidFill>
                  <a:srgbClr val="000000"/>
                </a:solidFill>
              </a:defRPr>
            </a:lvl3pPr>
            <a:lvl4pPr lvl="3" algn="l" rtl="0">
              <a:lnSpc>
                <a:spcPct val="130000"/>
              </a:lnSpc>
              <a:spcBef>
                <a:spcPts val="1333"/>
              </a:spcBef>
              <a:spcAft>
                <a:spcPts val="0"/>
              </a:spcAft>
              <a:buSzPts val="2800"/>
              <a:buNone/>
              <a:defRPr>
                <a:solidFill>
                  <a:srgbClr val="000000"/>
                </a:solidFill>
              </a:defRPr>
            </a:lvl4pPr>
            <a:lvl5pPr lvl="4" algn="l" rtl="0">
              <a:lnSpc>
                <a:spcPct val="130000"/>
              </a:lnSpc>
              <a:spcBef>
                <a:spcPts val="1333"/>
              </a:spcBef>
              <a:spcAft>
                <a:spcPts val="0"/>
              </a:spcAft>
              <a:buSzPts val="2400"/>
              <a:buNone/>
              <a:defRPr>
                <a:solidFill>
                  <a:srgbClr val="000000"/>
                </a:solidFill>
              </a:defRPr>
            </a:lvl5pPr>
            <a:lvl6pPr lvl="5" algn="l" rtl="0">
              <a:lnSpc>
                <a:spcPct val="130000"/>
              </a:lnSpc>
              <a:spcBef>
                <a:spcPts val="1333"/>
              </a:spcBef>
              <a:spcAft>
                <a:spcPts val="0"/>
              </a:spcAft>
              <a:buSzPts val="2400"/>
              <a:buNone/>
              <a:defRPr>
                <a:solidFill>
                  <a:srgbClr val="000000"/>
                </a:solidFill>
              </a:defRPr>
            </a:lvl6pPr>
            <a:lvl7pPr lvl="6" algn="l" rtl="0">
              <a:lnSpc>
                <a:spcPct val="130000"/>
              </a:lnSpc>
              <a:spcBef>
                <a:spcPts val="1333"/>
              </a:spcBef>
              <a:spcAft>
                <a:spcPts val="0"/>
              </a:spcAft>
              <a:buSzPts val="2000"/>
              <a:buNone/>
              <a:defRPr>
                <a:solidFill>
                  <a:srgbClr val="000000"/>
                </a:solidFill>
              </a:defRPr>
            </a:lvl7pPr>
            <a:lvl8pPr lvl="7" algn="l" rtl="0">
              <a:lnSpc>
                <a:spcPct val="130000"/>
              </a:lnSpc>
              <a:spcBef>
                <a:spcPts val="1333"/>
              </a:spcBef>
              <a:spcAft>
                <a:spcPts val="0"/>
              </a:spcAft>
              <a:buSzPts val="2000"/>
              <a:buNone/>
              <a:defRPr>
                <a:solidFill>
                  <a:srgbClr val="000000"/>
                </a:solidFill>
              </a:defRPr>
            </a:lvl8pPr>
            <a:lvl9pPr lvl="8" algn="l" rtl="0">
              <a:lnSpc>
                <a:spcPct val="130000"/>
              </a:lnSpc>
              <a:spcBef>
                <a:spcPts val="1333"/>
              </a:spcBef>
              <a:spcAft>
                <a:spcPts val="1333"/>
              </a:spcAft>
              <a:buSzPts val="1600"/>
              <a:buNone/>
              <a:defRPr>
                <a:solidFill>
                  <a:srgbClr val="000000"/>
                </a:solidFill>
              </a:defRPr>
            </a:lvl9pPr>
          </a:lstStyle>
          <a:p>
            <a:endParaRPr/>
          </a:p>
        </p:txBody>
      </p:sp>
      <p:pic>
        <p:nvPicPr>
          <p:cNvPr id="159" name="Google Shape;159;g8bf1f585e9_0_107"/>
          <p:cNvPicPr preferRelativeResize="0"/>
          <p:nvPr/>
        </p:nvPicPr>
        <p:blipFill rotWithShape="1">
          <a:blip r:embed="rId2">
            <a:alphaModFix/>
          </a:blip>
          <a:srcRect l="49" r="59"/>
          <a:stretch/>
        </p:blipFill>
        <p:spPr>
          <a:xfrm>
            <a:off x="8421071" y="4823665"/>
            <a:ext cx="3146131" cy="1709399"/>
          </a:xfrm>
          <a:prstGeom prst="rect">
            <a:avLst/>
          </a:prstGeom>
          <a:noFill/>
          <a:ln>
            <a:noFill/>
          </a:ln>
        </p:spPr>
      </p:pic>
      <p:sp>
        <p:nvSpPr>
          <p:cNvPr id="160" name="Google Shape;160;g8bf1f585e9_0_107"/>
          <p:cNvSpPr/>
          <p:nvPr/>
        </p:nvSpPr>
        <p:spPr>
          <a:xfrm>
            <a:off x="11598967" y="5945600"/>
            <a:ext cx="593100" cy="912300"/>
          </a:xfrm>
          <a:prstGeom prst="rect">
            <a:avLst/>
          </a:prstGeom>
          <a:solidFill>
            <a:schemeClr val="dk1"/>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1"/>
        <p:cNvGrpSpPr/>
        <p:nvPr/>
      </p:nvGrpSpPr>
      <p:grpSpPr>
        <a:xfrm>
          <a:off x="0" y="0"/>
          <a:ext cx="0" cy="0"/>
          <a:chOff x="0" y="0"/>
          <a:chExt cx="0" cy="0"/>
        </a:xfrm>
      </p:grpSpPr>
      <p:sp>
        <p:nvSpPr>
          <p:cNvPr id="162" name="Google Shape;162;g8bf1f585e9_0_113"/>
          <p:cNvSpPr txBox="1">
            <a:spLocks noGrp="1"/>
          </p:cNvSpPr>
          <p:nvPr>
            <p:ph type="title"/>
          </p:nvPr>
        </p:nvSpPr>
        <p:spPr>
          <a:xfrm>
            <a:off x="611967" y="593367"/>
            <a:ext cx="8800800" cy="1086000"/>
          </a:xfrm>
          <a:prstGeom prst="rect">
            <a:avLst/>
          </a:prstGeom>
          <a:noFill/>
          <a:ln>
            <a:noFill/>
          </a:ln>
        </p:spPr>
        <p:txBody>
          <a:bodyPr spcFirstLastPara="1" wrap="square" lIns="0" tIns="0" rIns="0" bIns="0" anchor="t" anchorCtr="0">
            <a:noAutofit/>
          </a:bodyPr>
          <a:lstStyle>
            <a:lvl1pPr lvl="0" algn="l" rtl="0">
              <a:lnSpc>
                <a:spcPct val="115000"/>
              </a:lnSpc>
              <a:spcBef>
                <a:spcPts val="0"/>
              </a:spcBef>
              <a:spcAft>
                <a:spcPts val="0"/>
              </a:spcAft>
              <a:buSzPts val="4400"/>
              <a:buNone/>
              <a:defRPr/>
            </a:lvl1pPr>
            <a:lvl2pPr lvl="1" algn="l" rtl="0">
              <a:lnSpc>
                <a:spcPct val="100000"/>
              </a:lnSpc>
              <a:spcBef>
                <a:spcPts val="0"/>
              </a:spcBef>
              <a:spcAft>
                <a:spcPts val="0"/>
              </a:spcAft>
              <a:buSzPts val="5600"/>
              <a:buNone/>
              <a:defRPr/>
            </a:lvl2pPr>
            <a:lvl3pPr lvl="2" algn="l" rtl="0">
              <a:lnSpc>
                <a:spcPct val="100000"/>
              </a:lnSpc>
              <a:spcBef>
                <a:spcPts val="0"/>
              </a:spcBef>
              <a:spcAft>
                <a:spcPts val="0"/>
              </a:spcAft>
              <a:buSzPts val="5600"/>
              <a:buNone/>
              <a:defRPr/>
            </a:lvl3pPr>
            <a:lvl4pPr lvl="3" algn="l" rtl="0">
              <a:lnSpc>
                <a:spcPct val="100000"/>
              </a:lnSpc>
              <a:spcBef>
                <a:spcPts val="0"/>
              </a:spcBef>
              <a:spcAft>
                <a:spcPts val="0"/>
              </a:spcAft>
              <a:buSzPts val="5600"/>
              <a:buNone/>
              <a:defRPr/>
            </a:lvl4pPr>
            <a:lvl5pPr lvl="4" algn="l" rtl="0">
              <a:lnSpc>
                <a:spcPct val="100000"/>
              </a:lnSpc>
              <a:spcBef>
                <a:spcPts val="0"/>
              </a:spcBef>
              <a:spcAft>
                <a:spcPts val="0"/>
              </a:spcAft>
              <a:buSzPts val="5600"/>
              <a:buNone/>
              <a:defRPr/>
            </a:lvl5pPr>
            <a:lvl6pPr lvl="5" algn="l" rtl="0">
              <a:lnSpc>
                <a:spcPct val="100000"/>
              </a:lnSpc>
              <a:spcBef>
                <a:spcPts val="0"/>
              </a:spcBef>
              <a:spcAft>
                <a:spcPts val="0"/>
              </a:spcAft>
              <a:buSzPts val="5600"/>
              <a:buNone/>
              <a:defRPr/>
            </a:lvl6pPr>
            <a:lvl7pPr lvl="6" algn="l" rtl="0">
              <a:lnSpc>
                <a:spcPct val="100000"/>
              </a:lnSpc>
              <a:spcBef>
                <a:spcPts val="0"/>
              </a:spcBef>
              <a:spcAft>
                <a:spcPts val="0"/>
              </a:spcAft>
              <a:buSzPts val="5600"/>
              <a:buNone/>
              <a:defRPr/>
            </a:lvl7pPr>
            <a:lvl8pPr lvl="7" algn="l" rtl="0">
              <a:lnSpc>
                <a:spcPct val="100000"/>
              </a:lnSpc>
              <a:spcBef>
                <a:spcPts val="0"/>
              </a:spcBef>
              <a:spcAft>
                <a:spcPts val="0"/>
              </a:spcAft>
              <a:buSzPts val="5600"/>
              <a:buNone/>
              <a:defRPr/>
            </a:lvl8pPr>
            <a:lvl9pPr lvl="8" algn="l" rtl="0">
              <a:lnSpc>
                <a:spcPct val="100000"/>
              </a:lnSpc>
              <a:spcBef>
                <a:spcPts val="0"/>
              </a:spcBef>
              <a:spcAft>
                <a:spcPts val="0"/>
              </a:spcAft>
              <a:buSzPts val="5600"/>
              <a:buNone/>
              <a:defRPr/>
            </a:lvl9pPr>
          </a:lstStyle>
          <a:p>
            <a:endParaRPr/>
          </a:p>
        </p:txBody>
      </p:sp>
      <p:sp>
        <p:nvSpPr>
          <p:cNvPr id="163" name="Google Shape;163;g8bf1f585e9_0_113"/>
          <p:cNvSpPr txBox="1">
            <a:spLocks noGrp="1"/>
          </p:cNvSpPr>
          <p:nvPr>
            <p:ph type="body" idx="1"/>
          </p:nvPr>
        </p:nvSpPr>
        <p:spPr>
          <a:xfrm>
            <a:off x="611967" y="1917533"/>
            <a:ext cx="10968000" cy="3974700"/>
          </a:xfrm>
          <a:prstGeom prst="rect">
            <a:avLst/>
          </a:prstGeom>
          <a:noFill/>
          <a:ln>
            <a:noFill/>
          </a:ln>
        </p:spPr>
        <p:txBody>
          <a:bodyPr spcFirstLastPara="1" wrap="square" lIns="0" tIns="0" rIns="0" bIns="0" anchor="t" anchorCtr="0">
            <a:noAutofit/>
          </a:bodyPr>
          <a:lstStyle>
            <a:lvl1pPr marL="457200" lvl="0" indent="-431800" algn="l" rtl="0">
              <a:lnSpc>
                <a:spcPct val="130000"/>
              </a:lnSpc>
              <a:spcBef>
                <a:spcPts val="0"/>
              </a:spcBef>
              <a:spcAft>
                <a:spcPts val="0"/>
              </a:spcAft>
              <a:buSzPts val="3200"/>
              <a:buChar char="●"/>
              <a:defRPr/>
            </a:lvl1pPr>
            <a:lvl2pPr marL="914400" lvl="1" indent="-431800" algn="l" rtl="0">
              <a:lnSpc>
                <a:spcPct val="130000"/>
              </a:lnSpc>
              <a:spcBef>
                <a:spcPts val="1333"/>
              </a:spcBef>
              <a:spcAft>
                <a:spcPts val="0"/>
              </a:spcAft>
              <a:buSzPts val="3200"/>
              <a:buChar char="–"/>
              <a:defRPr/>
            </a:lvl2pPr>
            <a:lvl3pPr marL="1371600" lvl="2" indent="-406400" algn="l" rtl="0">
              <a:lnSpc>
                <a:spcPct val="130000"/>
              </a:lnSpc>
              <a:spcBef>
                <a:spcPts val="1333"/>
              </a:spcBef>
              <a:spcAft>
                <a:spcPts val="0"/>
              </a:spcAft>
              <a:buSzPts val="2800"/>
              <a:buChar char="–"/>
              <a:defRPr/>
            </a:lvl3pPr>
            <a:lvl4pPr marL="1828800" lvl="3" indent="-406400" algn="l" rtl="0">
              <a:lnSpc>
                <a:spcPct val="130000"/>
              </a:lnSpc>
              <a:spcBef>
                <a:spcPts val="1067"/>
              </a:spcBef>
              <a:spcAft>
                <a:spcPts val="0"/>
              </a:spcAft>
              <a:buSzPts val="2800"/>
              <a:buChar char="–"/>
              <a:defRPr/>
            </a:lvl4pPr>
            <a:lvl5pPr marL="2286000" lvl="4" indent="-381000" algn="l" rtl="0">
              <a:lnSpc>
                <a:spcPct val="130000"/>
              </a:lnSpc>
              <a:spcBef>
                <a:spcPts val="1067"/>
              </a:spcBef>
              <a:spcAft>
                <a:spcPts val="0"/>
              </a:spcAft>
              <a:buSzPts val="2400"/>
              <a:buChar char="–"/>
              <a:defRPr/>
            </a:lvl5pPr>
            <a:lvl6pPr marL="2743200" lvl="5" indent="-381000" algn="l" rtl="0">
              <a:lnSpc>
                <a:spcPct val="130000"/>
              </a:lnSpc>
              <a:spcBef>
                <a:spcPts val="800"/>
              </a:spcBef>
              <a:spcAft>
                <a:spcPts val="0"/>
              </a:spcAft>
              <a:buSzPts val="2400"/>
              <a:buChar char="–"/>
              <a:defRPr/>
            </a:lvl6pPr>
            <a:lvl7pPr marL="3200400" lvl="6" indent="-355600" algn="l" rtl="0">
              <a:lnSpc>
                <a:spcPct val="130000"/>
              </a:lnSpc>
              <a:spcBef>
                <a:spcPts val="800"/>
              </a:spcBef>
              <a:spcAft>
                <a:spcPts val="0"/>
              </a:spcAft>
              <a:buSzPts val="2000"/>
              <a:buChar char="–"/>
              <a:defRPr/>
            </a:lvl7pPr>
            <a:lvl8pPr marL="3657600" lvl="7" indent="-355600" algn="l" rtl="0">
              <a:lnSpc>
                <a:spcPct val="130000"/>
              </a:lnSpc>
              <a:spcBef>
                <a:spcPts val="533"/>
              </a:spcBef>
              <a:spcAft>
                <a:spcPts val="0"/>
              </a:spcAft>
              <a:buSzPts val="2000"/>
              <a:buChar char="–"/>
              <a:defRPr/>
            </a:lvl8pPr>
            <a:lvl9pPr marL="4114800" lvl="8" indent="-330200" algn="l" rtl="0">
              <a:lnSpc>
                <a:spcPct val="130000"/>
              </a:lnSpc>
              <a:spcBef>
                <a:spcPts val="533"/>
              </a:spcBef>
              <a:spcAft>
                <a:spcPts val="267"/>
              </a:spcAft>
              <a:buSzPts val="1600"/>
              <a:buChar char="–"/>
              <a:defRPr/>
            </a:lvl9pPr>
          </a:lstStyle>
          <a:p>
            <a:endParaRPr/>
          </a:p>
        </p:txBody>
      </p:sp>
      <p:sp>
        <p:nvSpPr>
          <p:cNvPr id="164" name="Google Shape;164;g8bf1f585e9_0_113"/>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65"/>
        <p:cNvGrpSpPr/>
        <p:nvPr/>
      </p:nvGrpSpPr>
      <p:grpSpPr>
        <a:xfrm>
          <a:off x="0" y="0"/>
          <a:ext cx="0" cy="0"/>
          <a:chOff x="0" y="0"/>
          <a:chExt cx="0" cy="0"/>
        </a:xfrm>
      </p:grpSpPr>
      <p:sp>
        <p:nvSpPr>
          <p:cNvPr id="166" name="Google Shape;166;g8bf1f585e9_0_117"/>
          <p:cNvSpPr txBox="1">
            <a:spLocks noGrp="1"/>
          </p:cNvSpPr>
          <p:nvPr>
            <p:ph type="title"/>
          </p:nvPr>
        </p:nvSpPr>
        <p:spPr>
          <a:xfrm>
            <a:off x="611967" y="593367"/>
            <a:ext cx="5268000" cy="1086000"/>
          </a:xfrm>
          <a:prstGeom prst="rect">
            <a:avLst/>
          </a:prstGeom>
          <a:noFill/>
          <a:ln>
            <a:noFill/>
          </a:ln>
        </p:spPr>
        <p:txBody>
          <a:bodyPr spcFirstLastPara="1" wrap="square" lIns="0" tIns="0" rIns="0" bIns="0" anchor="t" anchorCtr="0">
            <a:noAutofit/>
          </a:bodyPr>
          <a:lstStyle>
            <a:lvl1pPr lvl="0" algn="l" rtl="0">
              <a:lnSpc>
                <a:spcPct val="115000"/>
              </a:lnSpc>
              <a:spcBef>
                <a:spcPts val="0"/>
              </a:spcBef>
              <a:spcAft>
                <a:spcPts val="0"/>
              </a:spcAft>
              <a:buSzPts val="4400"/>
              <a:buNone/>
              <a:defRPr/>
            </a:lvl1pPr>
            <a:lvl2pPr lvl="1" algn="l" rtl="0">
              <a:lnSpc>
                <a:spcPct val="100000"/>
              </a:lnSpc>
              <a:spcBef>
                <a:spcPts val="0"/>
              </a:spcBef>
              <a:spcAft>
                <a:spcPts val="0"/>
              </a:spcAft>
              <a:buSzPts val="5600"/>
              <a:buNone/>
              <a:defRPr/>
            </a:lvl2pPr>
            <a:lvl3pPr lvl="2" algn="l" rtl="0">
              <a:lnSpc>
                <a:spcPct val="100000"/>
              </a:lnSpc>
              <a:spcBef>
                <a:spcPts val="0"/>
              </a:spcBef>
              <a:spcAft>
                <a:spcPts val="0"/>
              </a:spcAft>
              <a:buSzPts val="5600"/>
              <a:buNone/>
              <a:defRPr/>
            </a:lvl3pPr>
            <a:lvl4pPr lvl="3" algn="l" rtl="0">
              <a:lnSpc>
                <a:spcPct val="100000"/>
              </a:lnSpc>
              <a:spcBef>
                <a:spcPts val="0"/>
              </a:spcBef>
              <a:spcAft>
                <a:spcPts val="0"/>
              </a:spcAft>
              <a:buSzPts val="5600"/>
              <a:buNone/>
              <a:defRPr/>
            </a:lvl4pPr>
            <a:lvl5pPr lvl="4" algn="l" rtl="0">
              <a:lnSpc>
                <a:spcPct val="100000"/>
              </a:lnSpc>
              <a:spcBef>
                <a:spcPts val="0"/>
              </a:spcBef>
              <a:spcAft>
                <a:spcPts val="0"/>
              </a:spcAft>
              <a:buSzPts val="5600"/>
              <a:buNone/>
              <a:defRPr/>
            </a:lvl5pPr>
            <a:lvl6pPr lvl="5" algn="l" rtl="0">
              <a:lnSpc>
                <a:spcPct val="100000"/>
              </a:lnSpc>
              <a:spcBef>
                <a:spcPts val="0"/>
              </a:spcBef>
              <a:spcAft>
                <a:spcPts val="0"/>
              </a:spcAft>
              <a:buSzPts val="5600"/>
              <a:buNone/>
              <a:defRPr/>
            </a:lvl6pPr>
            <a:lvl7pPr lvl="6" algn="l" rtl="0">
              <a:lnSpc>
                <a:spcPct val="100000"/>
              </a:lnSpc>
              <a:spcBef>
                <a:spcPts val="0"/>
              </a:spcBef>
              <a:spcAft>
                <a:spcPts val="0"/>
              </a:spcAft>
              <a:buSzPts val="5600"/>
              <a:buNone/>
              <a:defRPr/>
            </a:lvl7pPr>
            <a:lvl8pPr lvl="7" algn="l" rtl="0">
              <a:lnSpc>
                <a:spcPct val="100000"/>
              </a:lnSpc>
              <a:spcBef>
                <a:spcPts val="0"/>
              </a:spcBef>
              <a:spcAft>
                <a:spcPts val="0"/>
              </a:spcAft>
              <a:buSzPts val="5600"/>
              <a:buNone/>
              <a:defRPr/>
            </a:lvl8pPr>
            <a:lvl9pPr lvl="8" algn="l" rtl="0">
              <a:lnSpc>
                <a:spcPct val="100000"/>
              </a:lnSpc>
              <a:spcBef>
                <a:spcPts val="0"/>
              </a:spcBef>
              <a:spcAft>
                <a:spcPts val="0"/>
              </a:spcAft>
              <a:buSzPts val="5600"/>
              <a:buNone/>
              <a:defRPr/>
            </a:lvl9pPr>
          </a:lstStyle>
          <a:p>
            <a:endParaRPr/>
          </a:p>
        </p:txBody>
      </p:sp>
      <p:sp>
        <p:nvSpPr>
          <p:cNvPr id="167" name="Google Shape;167;g8bf1f585e9_0_117"/>
          <p:cNvSpPr txBox="1">
            <a:spLocks noGrp="1"/>
          </p:cNvSpPr>
          <p:nvPr>
            <p:ph type="body" idx="1"/>
          </p:nvPr>
        </p:nvSpPr>
        <p:spPr>
          <a:xfrm>
            <a:off x="611967" y="1917533"/>
            <a:ext cx="5268000" cy="3974700"/>
          </a:xfrm>
          <a:prstGeom prst="rect">
            <a:avLst/>
          </a:prstGeom>
          <a:noFill/>
          <a:ln>
            <a:noFill/>
          </a:ln>
        </p:spPr>
        <p:txBody>
          <a:bodyPr spcFirstLastPara="1" wrap="square" lIns="0" tIns="0" rIns="0" bIns="0" anchor="t" anchorCtr="0">
            <a:noAutofit/>
          </a:bodyPr>
          <a:lstStyle>
            <a:lvl1pPr marL="457200" lvl="0" indent="-431800" algn="l" rtl="0">
              <a:lnSpc>
                <a:spcPct val="130000"/>
              </a:lnSpc>
              <a:spcBef>
                <a:spcPts val="0"/>
              </a:spcBef>
              <a:spcAft>
                <a:spcPts val="0"/>
              </a:spcAft>
              <a:buSzPts val="3200"/>
              <a:buChar char="●"/>
              <a:defRPr/>
            </a:lvl1pPr>
            <a:lvl2pPr marL="914400" lvl="1" indent="-431800" algn="l" rtl="0">
              <a:lnSpc>
                <a:spcPct val="130000"/>
              </a:lnSpc>
              <a:spcBef>
                <a:spcPts val="1333"/>
              </a:spcBef>
              <a:spcAft>
                <a:spcPts val="0"/>
              </a:spcAft>
              <a:buSzPts val="3200"/>
              <a:buChar char="–"/>
              <a:defRPr/>
            </a:lvl2pPr>
            <a:lvl3pPr marL="1371600" lvl="2" indent="-406400" algn="l" rtl="0">
              <a:lnSpc>
                <a:spcPct val="130000"/>
              </a:lnSpc>
              <a:spcBef>
                <a:spcPts val="1333"/>
              </a:spcBef>
              <a:spcAft>
                <a:spcPts val="0"/>
              </a:spcAft>
              <a:buSzPts val="2800"/>
              <a:buChar char="–"/>
              <a:defRPr/>
            </a:lvl3pPr>
            <a:lvl4pPr marL="1828800" lvl="3" indent="-406400" algn="l" rtl="0">
              <a:lnSpc>
                <a:spcPct val="130000"/>
              </a:lnSpc>
              <a:spcBef>
                <a:spcPts val="1067"/>
              </a:spcBef>
              <a:spcAft>
                <a:spcPts val="0"/>
              </a:spcAft>
              <a:buSzPts val="2800"/>
              <a:buChar char="–"/>
              <a:defRPr/>
            </a:lvl4pPr>
            <a:lvl5pPr marL="2286000" lvl="4" indent="-381000" algn="l" rtl="0">
              <a:lnSpc>
                <a:spcPct val="130000"/>
              </a:lnSpc>
              <a:spcBef>
                <a:spcPts val="1067"/>
              </a:spcBef>
              <a:spcAft>
                <a:spcPts val="0"/>
              </a:spcAft>
              <a:buSzPts val="2400"/>
              <a:buChar char="–"/>
              <a:defRPr sz="1600"/>
            </a:lvl5pPr>
            <a:lvl6pPr marL="2743200" lvl="5" indent="-381000" algn="l" rtl="0">
              <a:lnSpc>
                <a:spcPct val="130000"/>
              </a:lnSpc>
              <a:spcBef>
                <a:spcPts val="800"/>
              </a:spcBef>
              <a:spcAft>
                <a:spcPts val="0"/>
              </a:spcAft>
              <a:buSzPts val="2400"/>
              <a:buChar char="–"/>
              <a:defRPr sz="1600"/>
            </a:lvl6pPr>
            <a:lvl7pPr marL="3200400" lvl="6" indent="-355600" algn="l" rtl="0">
              <a:lnSpc>
                <a:spcPct val="130000"/>
              </a:lnSpc>
              <a:spcBef>
                <a:spcPts val="800"/>
              </a:spcBef>
              <a:spcAft>
                <a:spcPts val="0"/>
              </a:spcAft>
              <a:buSzPts val="2000"/>
              <a:buChar char="–"/>
              <a:defRPr/>
            </a:lvl7pPr>
            <a:lvl8pPr marL="3657600" lvl="7" indent="-355600" algn="l" rtl="0">
              <a:lnSpc>
                <a:spcPct val="130000"/>
              </a:lnSpc>
              <a:spcBef>
                <a:spcPts val="533"/>
              </a:spcBef>
              <a:spcAft>
                <a:spcPts val="0"/>
              </a:spcAft>
              <a:buSzPts val="2000"/>
              <a:buChar char="–"/>
              <a:defRPr/>
            </a:lvl8pPr>
            <a:lvl9pPr marL="4114800" lvl="8" indent="-330200" algn="l" rtl="0">
              <a:lnSpc>
                <a:spcPct val="130000"/>
              </a:lnSpc>
              <a:spcBef>
                <a:spcPts val="533"/>
              </a:spcBef>
              <a:spcAft>
                <a:spcPts val="267"/>
              </a:spcAft>
              <a:buSzPts val="1600"/>
              <a:buChar char="–"/>
              <a:defRPr/>
            </a:lvl9pPr>
          </a:lstStyle>
          <a:p>
            <a:endParaRPr/>
          </a:p>
        </p:txBody>
      </p:sp>
      <p:sp>
        <p:nvSpPr>
          <p:cNvPr id="168" name="Google Shape;168;g8bf1f585e9_0_117"/>
          <p:cNvSpPr txBox="1">
            <a:spLocks noGrp="1"/>
          </p:cNvSpPr>
          <p:nvPr>
            <p:ph type="body" idx="2"/>
          </p:nvPr>
        </p:nvSpPr>
        <p:spPr>
          <a:xfrm>
            <a:off x="6311967" y="1917533"/>
            <a:ext cx="5268000" cy="3974700"/>
          </a:xfrm>
          <a:prstGeom prst="rect">
            <a:avLst/>
          </a:prstGeom>
          <a:noFill/>
          <a:ln>
            <a:noFill/>
          </a:ln>
        </p:spPr>
        <p:txBody>
          <a:bodyPr spcFirstLastPara="1" wrap="square" lIns="0" tIns="0" rIns="0" bIns="0" anchor="t" anchorCtr="0">
            <a:noAutofit/>
          </a:bodyPr>
          <a:lstStyle>
            <a:lvl1pPr marL="457200" lvl="0" indent="-431800" algn="l" rtl="0">
              <a:lnSpc>
                <a:spcPct val="130000"/>
              </a:lnSpc>
              <a:spcBef>
                <a:spcPts val="0"/>
              </a:spcBef>
              <a:spcAft>
                <a:spcPts val="0"/>
              </a:spcAft>
              <a:buSzPts val="3200"/>
              <a:buChar char="●"/>
              <a:defRPr/>
            </a:lvl1pPr>
            <a:lvl2pPr marL="914400" lvl="1" indent="-431800" algn="l" rtl="0">
              <a:lnSpc>
                <a:spcPct val="130000"/>
              </a:lnSpc>
              <a:spcBef>
                <a:spcPts val="1333"/>
              </a:spcBef>
              <a:spcAft>
                <a:spcPts val="0"/>
              </a:spcAft>
              <a:buSzPts val="3200"/>
              <a:buChar char="–"/>
              <a:defRPr/>
            </a:lvl2pPr>
            <a:lvl3pPr marL="1371600" lvl="2" indent="-406400" algn="l" rtl="0">
              <a:lnSpc>
                <a:spcPct val="130000"/>
              </a:lnSpc>
              <a:spcBef>
                <a:spcPts val="1333"/>
              </a:spcBef>
              <a:spcAft>
                <a:spcPts val="0"/>
              </a:spcAft>
              <a:buSzPts val="2800"/>
              <a:buChar char="–"/>
              <a:defRPr/>
            </a:lvl3pPr>
            <a:lvl4pPr marL="1828800" lvl="3" indent="-406400" algn="l" rtl="0">
              <a:lnSpc>
                <a:spcPct val="130000"/>
              </a:lnSpc>
              <a:spcBef>
                <a:spcPts val="1067"/>
              </a:spcBef>
              <a:spcAft>
                <a:spcPts val="0"/>
              </a:spcAft>
              <a:buSzPts val="2800"/>
              <a:buChar char="–"/>
              <a:defRPr/>
            </a:lvl4pPr>
            <a:lvl5pPr marL="2286000" lvl="4" indent="-381000" algn="l" rtl="0">
              <a:lnSpc>
                <a:spcPct val="130000"/>
              </a:lnSpc>
              <a:spcBef>
                <a:spcPts val="1067"/>
              </a:spcBef>
              <a:spcAft>
                <a:spcPts val="0"/>
              </a:spcAft>
              <a:buSzPts val="2400"/>
              <a:buChar char="–"/>
              <a:defRPr sz="1600"/>
            </a:lvl5pPr>
            <a:lvl6pPr marL="2743200" lvl="5" indent="-381000" algn="l" rtl="0">
              <a:lnSpc>
                <a:spcPct val="130000"/>
              </a:lnSpc>
              <a:spcBef>
                <a:spcPts val="800"/>
              </a:spcBef>
              <a:spcAft>
                <a:spcPts val="0"/>
              </a:spcAft>
              <a:buSzPts val="2400"/>
              <a:buChar char="–"/>
              <a:defRPr sz="1600"/>
            </a:lvl6pPr>
            <a:lvl7pPr marL="3200400" lvl="6" indent="-355600" algn="l" rtl="0">
              <a:lnSpc>
                <a:spcPct val="130000"/>
              </a:lnSpc>
              <a:spcBef>
                <a:spcPts val="800"/>
              </a:spcBef>
              <a:spcAft>
                <a:spcPts val="0"/>
              </a:spcAft>
              <a:buSzPts val="2000"/>
              <a:buChar char="–"/>
              <a:defRPr/>
            </a:lvl7pPr>
            <a:lvl8pPr marL="3657600" lvl="7" indent="-355600" algn="l" rtl="0">
              <a:lnSpc>
                <a:spcPct val="130000"/>
              </a:lnSpc>
              <a:spcBef>
                <a:spcPts val="533"/>
              </a:spcBef>
              <a:spcAft>
                <a:spcPts val="0"/>
              </a:spcAft>
              <a:buSzPts val="2000"/>
              <a:buChar char="–"/>
              <a:defRPr/>
            </a:lvl8pPr>
            <a:lvl9pPr marL="4114800" lvl="8" indent="-330200" algn="l" rtl="0">
              <a:lnSpc>
                <a:spcPct val="130000"/>
              </a:lnSpc>
              <a:spcBef>
                <a:spcPts val="533"/>
              </a:spcBef>
              <a:spcAft>
                <a:spcPts val="267"/>
              </a:spcAft>
              <a:buSzPts val="1600"/>
              <a:buChar char="–"/>
              <a:defRPr/>
            </a:lvl9pPr>
          </a:lstStyle>
          <a:p>
            <a:endParaRPr/>
          </a:p>
        </p:txBody>
      </p:sp>
      <p:sp>
        <p:nvSpPr>
          <p:cNvPr id="169" name="Google Shape;169;g8bf1f585e9_0_117"/>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
        <p:nvSpPr>
          <p:cNvPr id="170" name="Google Shape;170;g8bf1f585e9_0_117"/>
          <p:cNvSpPr txBox="1">
            <a:spLocks noGrp="1"/>
          </p:cNvSpPr>
          <p:nvPr>
            <p:ph type="title" idx="3"/>
          </p:nvPr>
        </p:nvSpPr>
        <p:spPr>
          <a:xfrm>
            <a:off x="6311967" y="593367"/>
            <a:ext cx="5268000" cy="1086000"/>
          </a:xfrm>
          <a:prstGeom prst="rect">
            <a:avLst/>
          </a:prstGeom>
          <a:noFill/>
          <a:ln>
            <a:noFill/>
          </a:ln>
        </p:spPr>
        <p:txBody>
          <a:bodyPr spcFirstLastPara="1" wrap="square" lIns="0" tIns="0" rIns="0" bIns="0" anchor="t" anchorCtr="0">
            <a:noAutofit/>
          </a:bodyPr>
          <a:lstStyle>
            <a:lvl1pPr lvl="0" algn="l" rtl="0">
              <a:lnSpc>
                <a:spcPct val="115000"/>
              </a:lnSpc>
              <a:spcBef>
                <a:spcPts val="0"/>
              </a:spcBef>
              <a:spcAft>
                <a:spcPts val="0"/>
              </a:spcAft>
              <a:buSzPts val="4400"/>
              <a:buNone/>
              <a:defRPr/>
            </a:lvl1pPr>
            <a:lvl2pPr lvl="1" algn="l" rtl="0">
              <a:lnSpc>
                <a:spcPct val="100000"/>
              </a:lnSpc>
              <a:spcBef>
                <a:spcPts val="0"/>
              </a:spcBef>
              <a:spcAft>
                <a:spcPts val="0"/>
              </a:spcAft>
              <a:buSzPts val="5600"/>
              <a:buNone/>
              <a:defRPr/>
            </a:lvl2pPr>
            <a:lvl3pPr lvl="2" algn="l" rtl="0">
              <a:lnSpc>
                <a:spcPct val="100000"/>
              </a:lnSpc>
              <a:spcBef>
                <a:spcPts val="0"/>
              </a:spcBef>
              <a:spcAft>
                <a:spcPts val="0"/>
              </a:spcAft>
              <a:buSzPts val="5600"/>
              <a:buNone/>
              <a:defRPr/>
            </a:lvl3pPr>
            <a:lvl4pPr lvl="3" algn="l" rtl="0">
              <a:lnSpc>
                <a:spcPct val="100000"/>
              </a:lnSpc>
              <a:spcBef>
                <a:spcPts val="0"/>
              </a:spcBef>
              <a:spcAft>
                <a:spcPts val="0"/>
              </a:spcAft>
              <a:buSzPts val="5600"/>
              <a:buNone/>
              <a:defRPr/>
            </a:lvl4pPr>
            <a:lvl5pPr lvl="4" algn="l" rtl="0">
              <a:lnSpc>
                <a:spcPct val="100000"/>
              </a:lnSpc>
              <a:spcBef>
                <a:spcPts val="0"/>
              </a:spcBef>
              <a:spcAft>
                <a:spcPts val="0"/>
              </a:spcAft>
              <a:buSzPts val="5600"/>
              <a:buNone/>
              <a:defRPr/>
            </a:lvl5pPr>
            <a:lvl6pPr lvl="5" algn="l" rtl="0">
              <a:lnSpc>
                <a:spcPct val="100000"/>
              </a:lnSpc>
              <a:spcBef>
                <a:spcPts val="0"/>
              </a:spcBef>
              <a:spcAft>
                <a:spcPts val="0"/>
              </a:spcAft>
              <a:buSzPts val="5600"/>
              <a:buNone/>
              <a:defRPr/>
            </a:lvl6pPr>
            <a:lvl7pPr lvl="6" algn="l" rtl="0">
              <a:lnSpc>
                <a:spcPct val="100000"/>
              </a:lnSpc>
              <a:spcBef>
                <a:spcPts val="0"/>
              </a:spcBef>
              <a:spcAft>
                <a:spcPts val="0"/>
              </a:spcAft>
              <a:buSzPts val="5600"/>
              <a:buNone/>
              <a:defRPr/>
            </a:lvl7pPr>
            <a:lvl8pPr lvl="7" algn="l" rtl="0">
              <a:lnSpc>
                <a:spcPct val="100000"/>
              </a:lnSpc>
              <a:spcBef>
                <a:spcPts val="0"/>
              </a:spcBef>
              <a:spcAft>
                <a:spcPts val="0"/>
              </a:spcAft>
              <a:buSzPts val="5600"/>
              <a:buNone/>
              <a:defRPr/>
            </a:lvl8pPr>
            <a:lvl9pPr lvl="8" algn="l" rtl="0">
              <a:lnSpc>
                <a:spcPct val="100000"/>
              </a:lnSpc>
              <a:spcBef>
                <a:spcPts val="0"/>
              </a:spcBef>
              <a:spcAft>
                <a:spcPts val="0"/>
              </a:spcAft>
              <a:buSzPts val="5600"/>
              <a:buNone/>
              <a:defRPr/>
            </a:lvl9pPr>
          </a:lstStyle>
          <a:p>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omparison slide with three elements">
  <p:cSld name="Comparison slide with three elements">
    <p:spTree>
      <p:nvGrpSpPr>
        <p:cNvPr id="1" name="Shape 171"/>
        <p:cNvGrpSpPr/>
        <p:nvPr/>
      </p:nvGrpSpPr>
      <p:grpSpPr>
        <a:xfrm>
          <a:off x="0" y="0"/>
          <a:ext cx="0" cy="0"/>
          <a:chOff x="0" y="0"/>
          <a:chExt cx="0" cy="0"/>
        </a:xfrm>
      </p:grpSpPr>
      <p:sp>
        <p:nvSpPr>
          <p:cNvPr id="172" name="Google Shape;172;g8bf1f585e9_0_123"/>
          <p:cNvSpPr txBox="1">
            <a:spLocks noGrp="1"/>
          </p:cNvSpPr>
          <p:nvPr>
            <p:ph type="title"/>
          </p:nvPr>
        </p:nvSpPr>
        <p:spPr>
          <a:xfrm>
            <a:off x="611967" y="593367"/>
            <a:ext cx="8800800" cy="1086000"/>
          </a:xfrm>
          <a:prstGeom prst="rect">
            <a:avLst/>
          </a:prstGeom>
          <a:noFill/>
          <a:ln>
            <a:noFill/>
          </a:ln>
        </p:spPr>
        <p:txBody>
          <a:bodyPr spcFirstLastPara="1" wrap="square" lIns="0" tIns="0" rIns="0" bIns="0" anchor="t" anchorCtr="0">
            <a:noAutofit/>
          </a:bodyPr>
          <a:lstStyle>
            <a:lvl1pPr lvl="0" algn="l" rtl="0">
              <a:lnSpc>
                <a:spcPct val="115000"/>
              </a:lnSpc>
              <a:spcBef>
                <a:spcPts val="0"/>
              </a:spcBef>
              <a:spcAft>
                <a:spcPts val="0"/>
              </a:spcAft>
              <a:buSzPts val="4400"/>
              <a:buNone/>
              <a:defRPr/>
            </a:lvl1pPr>
            <a:lvl2pPr lvl="1" algn="l" rtl="0">
              <a:lnSpc>
                <a:spcPct val="100000"/>
              </a:lnSpc>
              <a:spcBef>
                <a:spcPts val="0"/>
              </a:spcBef>
              <a:spcAft>
                <a:spcPts val="0"/>
              </a:spcAft>
              <a:buSzPts val="5600"/>
              <a:buNone/>
              <a:defRPr/>
            </a:lvl2pPr>
            <a:lvl3pPr lvl="2" algn="l" rtl="0">
              <a:lnSpc>
                <a:spcPct val="100000"/>
              </a:lnSpc>
              <a:spcBef>
                <a:spcPts val="0"/>
              </a:spcBef>
              <a:spcAft>
                <a:spcPts val="0"/>
              </a:spcAft>
              <a:buSzPts val="5600"/>
              <a:buNone/>
              <a:defRPr/>
            </a:lvl3pPr>
            <a:lvl4pPr lvl="3" algn="l" rtl="0">
              <a:lnSpc>
                <a:spcPct val="100000"/>
              </a:lnSpc>
              <a:spcBef>
                <a:spcPts val="0"/>
              </a:spcBef>
              <a:spcAft>
                <a:spcPts val="0"/>
              </a:spcAft>
              <a:buSzPts val="5600"/>
              <a:buNone/>
              <a:defRPr/>
            </a:lvl4pPr>
            <a:lvl5pPr lvl="4" algn="l" rtl="0">
              <a:lnSpc>
                <a:spcPct val="100000"/>
              </a:lnSpc>
              <a:spcBef>
                <a:spcPts val="0"/>
              </a:spcBef>
              <a:spcAft>
                <a:spcPts val="0"/>
              </a:spcAft>
              <a:buSzPts val="5600"/>
              <a:buNone/>
              <a:defRPr/>
            </a:lvl5pPr>
            <a:lvl6pPr lvl="5" algn="l" rtl="0">
              <a:lnSpc>
                <a:spcPct val="100000"/>
              </a:lnSpc>
              <a:spcBef>
                <a:spcPts val="0"/>
              </a:spcBef>
              <a:spcAft>
                <a:spcPts val="0"/>
              </a:spcAft>
              <a:buSzPts val="5600"/>
              <a:buNone/>
              <a:defRPr/>
            </a:lvl6pPr>
            <a:lvl7pPr lvl="6" algn="l" rtl="0">
              <a:lnSpc>
                <a:spcPct val="100000"/>
              </a:lnSpc>
              <a:spcBef>
                <a:spcPts val="0"/>
              </a:spcBef>
              <a:spcAft>
                <a:spcPts val="0"/>
              </a:spcAft>
              <a:buSzPts val="5600"/>
              <a:buNone/>
              <a:defRPr/>
            </a:lvl7pPr>
            <a:lvl8pPr lvl="7" algn="l" rtl="0">
              <a:lnSpc>
                <a:spcPct val="100000"/>
              </a:lnSpc>
              <a:spcBef>
                <a:spcPts val="0"/>
              </a:spcBef>
              <a:spcAft>
                <a:spcPts val="0"/>
              </a:spcAft>
              <a:buSzPts val="5600"/>
              <a:buNone/>
              <a:defRPr/>
            </a:lvl8pPr>
            <a:lvl9pPr lvl="8" algn="l" rtl="0">
              <a:lnSpc>
                <a:spcPct val="100000"/>
              </a:lnSpc>
              <a:spcBef>
                <a:spcPts val="0"/>
              </a:spcBef>
              <a:spcAft>
                <a:spcPts val="0"/>
              </a:spcAft>
              <a:buSzPts val="5600"/>
              <a:buNone/>
              <a:defRPr/>
            </a:lvl9pPr>
          </a:lstStyle>
          <a:p>
            <a:endParaRPr/>
          </a:p>
        </p:txBody>
      </p:sp>
      <p:sp>
        <p:nvSpPr>
          <p:cNvPr id="173" name="Google Shape;173;g8bf1f585e9_0_123"/>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
        <p:nvSpPr>
          <p:cNvPr id="174" name="Google Shape;174;g8bf1f585e9_0_123"/>
          <p:cNvSpPr txBox="1">
            <a:spLocks noGrp="1"/>
          </p:cNvSpPr>
          <p:nvPr>
            <p:ph type="body" idx="1"/>
          </p:nvPr>
        </p:nvSpPr>
        <p:spPr>
          <a:xfrm>
            <a:off x="604267" y="1905233"/>
            <a:ext cx="10975500" cy="540300"/>
          </a:xfrm>
          <a:prstGeom prst="rect">
            <a:avLst/>
          </a:prstGeom>
          <a:noFill/>
          <a:ln>
            <a:noFill/>
          </a:ln>
        </p:spPr>
        <p:txBody>
          <a:bodyPr spcFirstLastPara="1" wrap="square" lIns="0" tIns="0" rIns="0" bIns="0" anchor="t" anchorCtr="0">
            <a:noAutofit/>
          </a:bodyPr>
          <a:lstStyle>
            <a:lvl1pPr marL="457200" lvl="0" indent="-431800" algn="l" rtl="0">
              <a:lnSpc>
                <a:spcPct val="130000"/>
              </a:lnSpc>
              <a:spcBef>
                <a:spcPts val="0"/>
              </a:spcBef>
              <a:spcAft>
                <a:spcPts val="0"/>
              </a:spcAft>
              <a:buSzPts val="3200"/>
              <a:buChar char="●"/>
              <a:defRPr/>
            </a:lvl1pPr>
            <a:lvl2pPr marL="914400" lvl="1" indent="-431800" algn="l" rtl="0">
              <a:lnSpc>
                <a:spcPct val="130000"/>
              </a:lnSpc>
              <a:spcBef>
                <a:spcPts val="1333"/>
              </a:spcBef>
              <a:spcAft>
                <a:spcPts val="0"/>
              </a:spcAft>
              <a:buSzPts val="3200"/>
              <a:buChar char="–"/>
              <a:defRPr/>
            </a:lvl2pPr>
            <a:lvl3pPr marL="1371600" lvl="2" indent="-406400" algn="l" rtl="0">
              <a:lnSpc>
                <a:spcPct val="130000"/>
              </a:lnSpc>
              <a:spcBef>
                <a:spcPts val="1333"/>
              </a:spcBef>
              <a:spcAft>
                <a:spcPts val="0"/>
              </a:spcAft>
              <a:buSzPts val="2800"/>
              <a:buChar char="–"/>
              <a:defRPr/>
            </a:lvl3pPr>
            <a:lvl4pPr marL="1828800" lvl="3" indent="-406400" algn="l" rtl="0">
              <a:lnSpc>
                <a:spcPct val="130000"/>
              </a:lnSpc>
              <a:spcBef>
                <a:spcPts val="1067"/>
              </a:spcBef>
              <a:spcAft>
                <a:spcPts val="0"/>
              </a:spcAft>
              <a:buSzPts val="2800"/>
              <a:buChar char="–"/>
              <a:defRPr/>
            </a:lvl4pPr>
            <a:lvl5pPr marL="2286000" lvl="4" indent="-381000" algn="l" rtl="0">
              <a:lnSpc>
                <a:spcPct val="130000"/>
              </a:lnSpc>
              <a:spcBef>
                <a:spcPts val="1067"/>
              </a:spcBef>
              <a:spcAft>
                <a:spcPts val="0"/>
              </a:spcAft>
              <a:buSzPts val="2400"/>
              <a:buChar char="–"/>
              <a:defRPr/>
            </a:lvl5pPr>
            <a:lvl6pPr marL="2743200" lvl="5" indent="-381000" algn="l" rtl="0">
              <a:lnSpc>
                <a:spcPct val="130000"/>
              </a:lnSpc>
              <a:spcBef>
                <a:spcPts val="800"/>
              </a:spcBef>
              <a:spcAft>
                <a:spcPts val="0"/>
              </a:spcAft>
              <a:buSzPts val="2400"/>
              <a:buChar char="–"/>
              <a:defRPr/>
            </a:lvl6pPr>
            <a:lvl7pPr marL="3200400" lvl="6" indent="-355600" algn="l" rtl="0">
              <a:lnSpc>
                <a:spcPct val="130000"/>
              </a:lnSpc>
              <a:spcBef>
                <a:spcPts val="800"/>
              </a:spcBef>
              <a:spcAft>
                <a:spcPts val="0"/>
              </a:spcAft>
              <a:buSzPts val="2000"/>
              <a:buChar char="–"/>
              <a:defRPr/>
            </a:lvl7pPr>
            <a:lvl8pPr marL="3657600" lvl="7" indent="-355600" algn="l" rtl="0">
              <a:lnSpc>
                <a:spcPct val="130000"/>
              </a:lnSpc>
              <a:spcBef>
                <a:spcPts val="533"/>
              </a:spcBef>
              <a:spcAft>
                <a:spcPts val="0"/>
              </a:spcAft>
              <a:buSzPts val="2000"/>
              <a:buChar char="–"/>
              <a:defRPr/>
            </a:lvl8pPr>
            <a:lvl9pPr marL="4114800" lvl="8" indent="-330200" algn="l" rtl="0">
              <a:lnSpc>
                <a:spcPct val="130000"/>
              </a:lnSpc>
              <a:spcBef>
                <a:spcPts val="533"/>
              </a:spcBef>
              <a:spcAft>
                <a:spcPts val="267"/>
              </a:spcAft>
              <a:buSzPts val="1600"/>
              <a:buChar char="–"/>
              <a:defRPr/>
            </a:lvl9pPr>
          </a:lstStyle>
          <a:p>
            <a:endParaRPr/>
          </a:p>
        </p:txBody>
      </p:sp>
      <p:sp>
        <p:nvSpPr>
          <p:cNvPr id="175" name="Google Shape;175;g8bf1f585e9_0_123"/>
          <p:cNvSpPr txBox="1">
            <a:spLocks noGrp="1"/>
          </p:cNvSpPr>
          <p:nvPr>
            <p:ph type="subTitle" idx="2"/>
          </p:nvPr>
        </p:nvSpPr>
        <p:spPr>
          <a:xfrm>
            <a:off x="611967" y="2509500"/>
            <a:ext cx="3447300" cy="604500"/>
          </a:xfrm>
          <a:prstGeom prst="rect">
            <a:avLst/>
          </a:prstGeom>
          <a:solidFill>
            <a:schemeClr val="accent1"/>
          </a:solidFill>
          <a:ln>
            <a:noFill/>
          </a:ln>
        </p:spPr>
        <p:txBody>
          <a:bodyPr spcFirstLastPara="1" wrap="square" lIns="182850" tIns="180000" rIns="182850" bIns="182850" anchor="t" anchorCtr="0">
            <a:noAutofit/>
          </a:bodyPr>
          <a:lstStyle>
            <a:lvl1pPr lvl="0" algn="l" rtl="0">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rtl="0">
              <a:lnSpc>
                <a:spcPct val="130000"/>
              </a:lnSpc>
              <a:spcBef>
                <a:spcPts val="0"/>
              </a:spcBef>
              <a:spcAft>
                <a:spcPts val="0"/>
              </a:spcAft>
              <a:buSzPts val="3200"/>
              <a:buNone/>
              <a:defRPr/>
            </a:lvl2pPr>
            <a:lvl3pPr lvl="2" algn="l" rtl="0">
              <a:lnSpc>
                <a:spcPct val="130000"/>
              </a:lnSpc>
              <a:spcBef>
                <a:spcPts val="0"/>
              </a:spcBef>
              <a:spcAft>
                <a:spcPts val="0"/>
              </a:spcAft>
              <a:buSzPts val="2800"/>
              <a:buNone/>
              <a:defRPr/>
            </a:lvl3pPr>
            <a:lvl4pPr lvl="3" algn="l" rtl="0">
              <a:lnSpc>
                <a:spcPct val="130000"/>
              </a:lnSpc>
              <a:spcBef>
                <a:spcPts val="0"/>
              </a:spcBef>
              <a:spcAft>
                <a:spcPts val="0"/>
              </a:spcAft>
              <a:buSzPts val="2800"/>
              <a:buNone/>
              <a:defRPr/>
            </a:lvl4pPr>
            <a:lvl5pPr lvl="4" algn="l" rtl="0">
              <a:lnSpc>
                <a:spcPct val="130000"/>
              </a:lnSpc>
              <a:spcBef>
                <a:spcPts val="0"/>
              </a:spcBef>
              <a:spcAft>
                <a:spcPts val="0"/>
              </a:spcAft>
              <a:buSzPts val="2400"/>
              <a:buNone/>
              <a:defRPr/>
            </a:lvl5pPr>
            <a:lvl6pPr lvl="5" algn="l" rtl="0">
              <a:lnSpc>
                <a:spcPct val="130000"/>
              </a:lnSpc>
              <a:spcBef>
                <a:spcPts val="0"/>
              </a:spcBef>
              <a:spcAft>
                <a:spcPts val="0"/>
              </a:spcAft>
              <a:buSzPts val="2400"/>
              <a:buNone/>
              <a:defRPr/>
            </a:lvl6pPr>
            <a:lvl7pPr lvl="6" algn="l" rtl="0">
              <a:lnSpc>
                <a:spcPct val="130000"/>
              </a:lnSpc>
              <a:spcBef>
                <a:spcPts val="0"/>
              </a:spcBef>
              <a:spcAft>
                <a:spcPts val="0"/>
              </a:spcAft>
              <a:buSzPts val="2000"/>
              <a:buNone/>
              <a:defRPr/>
            </a:lvl7pPr>
            <a:lvl8pPr lvl="7" algn="l" rtl="0">
              <a:lnSpc>
                <a:spcPct val="130000"/>
              </a:lnSpc>
              <a:spcBef>
                <a:spcPts val="0"/>
              </a:spcBef>
              <a:spcAft>
                <a:spcPts val="0"/>
              </a:spcAft>
              <a:buSzPts val="2000"/>
              <a:buNone/>
              <a:defRPr/>
            </a:lvl8pPr>
            <a:lvl9pPr lvl="8" algn="l" rtl="0">
              <a:lnSpc>
                <a:spcPct val="130000"/>
              </a:lnSpc>
              <a:spcBef>
                <a:spcPts val="0"/>
              </a:spcBef>
              <a:spcAft>
                <a:spcPts val="0"/>
              </a:spcAft>
              <a:buSzPts val="1600"/>
              <a:buNone/>
              <a:defRPr/>
            </a:lvl9pPr>
          </a:lstStyle>
          <a:p>
            <a:endParaRPr/>
          </a:p>
        </p:txBody>
      </p:sp>
      <p:sp>
        <p:nvSpPr>
          <p:cNvPr id="176" name="Google Shape;176;g8bf1f585e9_0_123"/>
          <p:cNvSpPr txBox="1">
            <a:spLocks noGrp="1"/>
          </p:cNvSpPr>
          <p:nvPr>
            <p:ph type="body" idx="3"/>
          </p:nvPr>
        </p:nvSpPr>
        <p:spPr>
          <a:xfrm>
            <a:off x="611967" y="3323500"/>
            <a:ext cx="3447300" cy="2568900"/>
          </a:xfrm>
          <a:prstGeom prst="rect">
            <a:avLst/>
          </a:prstGeom>
          <a:noFill/>
          <a:ln w="9525" cap="flat" cmpd="sng">
            <a:solidFill>
              <a:srgbClr val="999999"/>
            </a:solidFill>
            <a:prstDash val="solid"/>
            <a:round/>
            <a:headEnd type="none" w="sm" len="sm"/>
            <a:tailEnd type="none" w="sm" len="sm"/>
          </a:ln>
        </p:spPr>
        <p:txBody>
          <a:bodyPr spcFirstLastPara="1" wrap="square" lIns="182850" tIns="180000" rIns="182850" bIns="182850" anchor="t" anchorCtr="0">
            <a:noAutofit/>
          </a:bodyPr>
          <a:lstStyle>
            <a:lvl1pPr marL="457200" lvl="0" indent="-381000" algn="l" rtl="0">
              <a:lnSpc>
                <a:spcPct val="115000"/>
              </a:lnSpc>
              <a:spcBef>
                <a:spcPts val="0"/>
              </a:spcBef>
              <a:spcAft>
                <a:spcPts val="0"/>
              </a:spcAft>
              <a:buSzPts val="2400"/>
              <a:buChar char="●"/>
              <a:defRPr sz="1600"/>
            </a:lvl1pPr>
            <a:lvl2pPr marL="914400" lvl="1" indent="-381000" algn="l" rtl="0">
              <a:lnSpc>
                <a:spcPct val="115000"/>
              </a:lnSpc>
              <a:spcBef>
                <a:spcPts val="800"/>
              </a:spcBef>
              <a:spcAft>
                <a:spcPts val="0"/>
              </a:spcAft>
              <a:buSzPts val="2400"/>
              <a:buChar char="–"/>
              <a:defRPr sz="1600"/>
            </a:lvl2pPr>
            <a:lvl3pPr marL="1371600" lvl="2" indent="-381000" algn="l" rtl="0">
              <a:lnSpc>
                <a:spcPct val="115000"/>
              </a:lnSpc>
              <a:spcBef>
                <a:spcPts val="800"/>
              </a:spcBef>
              <a:spcAft>
                <a:spcPts val="0"/>
              </a:spcAft>
              <a:buSzPts val="2400"/>
              <a:buChar char="–"/>
              <a:defRPr sz="1600"/>
            </a:lvl3pPr>
            <a:lvl4pPr marL="1828800" lvl="3" indent="-381000" algn="l" rtl="0">
              <a:lnSpc>
                <a:spcPct val="115000"/>
              </a:lnSpc>
              <a:spcBef>
                <a:spcPts val="800"/>
              </a:spcBef>
              <a:spcAft>
                <a:spcPts val="0"/>
              </a:spcAft>
              <a:buSzPts val="2400"/>
              <a:buChar char="–"/>
              <a:defRPr sz="1600"/>
            </a:lvl4pPr>
            <a:lvl5pPr marL="2286000" lvl="4" indent="-381000" algn="l" rtl="0">
              <a:lnSpc>
                <a:spcPct val="115000"/>
              </a:lnSpc>
              <a:spcBef>
                <a:spcPts val="800"/>
              </a:spcBef>
              <a:spcAft>
                <a:spcPts val="0"/>
              </a:spcAft>
              <a:buSzPts val="2400"/>
              <a:buChar char="–"/>
              <a:defRPr/>
            </a:lvl5pPr>
            <a:lvl6pPr marL="2743200" lvl="5" indent="-381000" algn="l" rtl="0">
              <a:lnSpc>
                <a:spcPct val="115000"/>
              </a:lnSpc>
              <a:spcBef>
                <a:spcPts val="800"/>
              </a:spcBef>
              <a:spcAft>
                <a:spcPts val="0"/>
              </a:spcAft>
              <a:buSzPts val="2400"/>
              <a:buChar char="–"/>
              <a:defRPr/>
            </a:lvl6pPr>
            <a:lvl7pPr marL="3200400" lvl="6" indent="-381000" algn="l" rtl="0">
              <a:lnSpc>
                <a:spcPct val="115000"/>
              </a:lnSpc>
              <a:spcBef>
                <a:spcPts val="800"/>
              </a:spcBef>
              <a:spcAft>
                <a:spcPts val="0"/>
              </a:spcAft>
              <a:buSzPts val="2400"/>
              <a:buChar char="–"/>
              <a:defRPr sz="1600"/>
            </a:lvl7pPr>
            <a:lvl8pPr marL="3657600" lvl="7" indent="-381000" algn="l" rtl="0">
              <a:lnSpc>
                <a:spcPct val="115000"/>
              </a:lnSpc>
              <a:spcBef>
                <a:spcPts val="800"/>
              </a:spcBef>
              <a:spcAft>
                <a:spcPts val="0"/>
              </a:spcAft>
              <a:buSzPts val="2400"/>
              <a:buChar char="–"/>
              <a:defRPr sz="1600"/>
            </a:lvl8pPr>
            <a:lvl9pPr marL="4114800" lvl="8" indent="-381000" algn="l" rtl="0">
              <a:lnSpc>
                <a:spcPct val="115000"/>
              </a:lnSpc>
              <a:spcBef>
                <a:spcPts val="800"/>
              </a:spcBef>
              <a:spcAft>
                <a:spcPts val="800"/>
              </a:spcAft>
              <a:buSzPts val="2400"/>
              <a:buChar char="–"/>
              <a:defRPr sz="1600"/>
            </a:lvl9pPr>
          </a:lstStyle>
          <a:p>
            <a:endParaRPr/>
          </a:p>
        </p:txBody>
      </p:sp>
      <p:sp>
        <p:nvSpPr>
          <p:cNvPr id="177" name="Google Shape;177;g8bf1f585e9_0_123"/>
          <p:cNvSpPr txBox="1">
            <a:spLocks noGrp="1"/>
          </p:cNvSpPr>
          <p:nvPr>
            <p:ph type="subTitle" idx="4"/>
          </p:nvPr>
        </p:nvSpPr>
        <p:spPr>
          <a:xfrm>
            <a:off x="4372400" y="2509500"/>
            <a:ext cx="3447300" cy="604500"/>
          </a:xfrm>
          <a:prstGeom prst="rect">
            <a:avLst/>
          </a:prstGeom>
          <a:solidFill>
            <a:schemeClr val="accent1"/>
          </a:solidFill>
          <a:ln>
            <a:noFill/>
          </a:ln>
        </p:spPr>
        <p:txBody>
          <a:bodyPr spcFirstLastPara="1" wrap="square" lIns="182850" tIns="180000" rIns="182850" bIns="182850" anchor="t" anchorCtr="0">
            <a:noAutofit/>
          </a:bodyPr>
          <a:lstStyle>
            <a:lvl1pPr lvl="0" algn="l" rtl="0">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rtl="0">
              <a:lnSpc>
                <a:spcPct val="130000"/>
              </a:lnSpc>
              <a:spcBef>
                <a:spcPts val="0"/>
              </a:spcBef>
              <a:spcAft>
                <a:spcPts val="0"/>
              </a:spcAft>
              <a:buSzPts val="3200"/>
              <a:buNone/>
              <a:defRPr/>
            </a:lvl2pPr>
            <a:lvl3pPr lvl="2" algn="l" rtl="0">
              <a:lnSpc>
                <a:spcPct val="130000"/>
              </a:lnSpc>
              <a:spcBef>
                <a:spcPts val="0"/>
              </a:spcBef>
              <a:spcAft>
                <a:spcPts val="0"/>
              </a:spcAft>
              <a:buSzPts val="2800"/>
              <a:buNone/>
              <a:defRPr/>
            </a:lvl3pPr>
            <a:lvl4pPr lvl="3" algn="l" rtl="0">
              <a:lnSpc>
                <a:spcPct val="130000"/>
              </a:lnSpc>
              <a:spcBef>
                <a:spcPts val="0"/>
              </a:spcBef>
              <a:spcAft>
                <a:spcPts val="0"/>
              </a:spcAft>
              <a:buSzPts val="2800"/>
              <a:buNone/>
              <a:defRPr/>
            </a:lvl4pPr>
            <a:lvl5pPr lvl="4" algn="l" rtl="0">
              <a:lnSpc>
                <a:spcPct val="130000"/>
              </a:lnSpc>
              <a:spcBef>
                <a:spcPts val="0"/>
              </a:spcBef>
              <a:spcAft>
                <a:spcPts val="0"/>
              </a:spcAft>
              <a:buSzPts val="2400"/>
              <a:buNone/>
              <a:defRPr/>
            </a:lvl5pPr>
            <a:lvl6pPr lvl="5" algn="l" rtl="0">
              <a:lnSpc>
                <a:spcPct val="130000"/>
              </a:lnSpc>
              <a:spcBef>
                <a:spcPts val="0"/>
              </a:spcBef>
              <a:spcAft>
                <a:spcPts val="0"/>
              </a:spcAft>
              <a:buSzPts val="2400"/>
              <a:buNone/>
              <a:defRPr/>
            </a:lvl6pPr>
            <a:lvl7pPr lvl="6" algn="l" rtl="0">
              <a:lnSpc>
                <a:spcPct val="130000"/>
              </a:lnSpc>
              <a:spcBef>
                <a:spcPts val="0"/>
              </a:spcBef>
              <a:spcAft>
                <a:spcPts val="0"/>
              </a:spcAft>
              <a:buSzPts val="2000"/>
              <a:buNone/>
              <a:defRPr/>
            </a:lvl7pPr>
            <a:lvl8pPr lvl="7" algn="l" rtl="0">
              <a:lnSpc>
                <a:spcPct val="130000"/>
              </a:lnSpc>
              <a:spcBef>
                <a:spcPts val="0"/>
              </a:spcBef>
              <a:spcAft>
                <a:spcPts val="0"/>
              </a:spcAft>
              <a:buSzPts val="2000"/>
              <a:buNone/>
              <a:defRPr/>
            </a:lvl8pPr>
            <a:lvl9pPr lvl="8" algn="l" rtl="0">
              <a:lnSpc>
                <a:spcPct val="130000"/>
              </a:lnSpc>
              <a:spcBef>
                <a:spcPts val="0"/>
              </a:spcBef>
              <a:spcAft>
                <a:spcPts val="0"/>
              </a:spcAft>
              <a:buSzPts val="1600"/>
              <a:buNone/>
              <a:defRPr/>
            </a:lvl9pPr>
          </a:lstStyle>
          <a:p>
            <a:endParaRPr/>
          </a:p>
        </p:txBody>
      </p:sp>
      <p:sp>
        <p:nvSpPr>
          <p:cNvPr id="178" name="Google Shape;178;g8bf1f585e9_0_123"/>
          <p:cNvSpPr txBox="1">
            <a:spLocks noGrp="1"/>
          </p:cNvSpPr>
          <p:nvPr>
            <p:ph type="body" idx="5"/>
          </p:nvPr>
        </p:nvSpPr>
        <p:spPr>
          <a:xfrm>
            <a:off x="4372400" y="3323500"/>
            <a:ext cx="3447300" cy="2568900"/>
          </a:xfrm>
          <a:prstGeom prst="rect">
            <a:avLst/>
          </a:prstGeom>
          <a:noFill/>
          <a:ln w="9525" cap="flat" cmpd="sng">
            <a:solidFill>
              <a:srgbClr val="999999"/>
            </a:solidFill>
            <a:prstDash val="solid"/>
            <a:round/>
            <a:headEnd type="none" w="sm" len="sm"/>
            <a:tailEnd type="none" w="sm" len="sm"/>
          </a:ln>
        </p:spPr>
        <p:txBody>
          <a:bodyPr spcFirstLastPara="1" wrap="square" lIns="182850" tIns="180000" rIns="182850" bIns="182850" anchor="t" anchorCtr="0">
            <a:noAutofit/>
          </a:bodyPr>
          <a:lstStyle>
            <a:lvl1pPr marL="457200" lvl="0" indent="-381000" algn="l" rtl="0">
              <a:lnSpc>
                <a:spcPct val="115000"/>
              </a:lnSpc>
              <a:spcBef>
                <a:spcPts val="0"/>
              </a:spcBef>
              <a:spcAft>
                <a:spcPts val="0"/>
              </a:spcAft>
              <a:buSzPts val="2400"/>
              <a:buChar char="●"/>
              <a:defRPr sz="1600"/>
            </a:lvl1pPr>
            <a:lvl2pPr marL="914400" lvl="1" indent="-381000" algn="l" rtl="0">
              <a:lnSpc>
                <a:spcPct val="115000"/>
              </a:lnSpc>
              <a:spcBef>
                <a:spcPts val="800"/>
              </a:spcBef>
              <a:spcAft>
                <a:spcPts val="0"/>
              </a:spcAft>
              <a:buSzPts val="2400"/>
              <a:buChar char="–"/>
              <a:defRPr sz="1600"/>
            </a:lvl2pPr>
            <a:lvl3pPr marL="1371600" lvl="2" indent="-381000" algn="l" rtl="0">
              <a:lnSpc>
                <a:spcPct val="115000"/>
              </a:lnSpc>
              <a:spcBef>
                <a:spcPts val="800"/>
              </a:spcBef>
              <a:spcAft>
                <a:spcPts val="0"/>
              </a:spcAft>
              <a:buSzPts val="2400"/>
              <a:buChar char="–"/>
              <a:defRPr sz="1600"/>
            </a:lvl3pPr>
            <a:lvl4pPr marL="1828800" lvl="3" indent="-381000" algn="l" rtl="0">
              <a:lnSpc>
                <a:spcPct val="115000"/>
              </a:lnSpc>
              <a:spcBef>
                <a:spcPts val="800"/>
              </a:spcBef>
              <a:spcAft>
                <a:spcPts val="0"/>
              </a:spcAft>
              <a:buSzPts val="2400"/>
              <a:buChar char="–"/>
              <a:defRPr sz="1600"/>
            </a:lvl4pPr>
            <a:lvl5pPr marL="2286000" lvl="4" indent="-381000" algn="l" rtl="0">
              <a:lnSpc>
                <a:spcPct val="115000"/>
              </a:lnSpc>
              <a:spcBef>
                <a:spcPts val="800"/>
              </a:spcBef>
              <a:spcAft>
                <a:spcPts val="0"/>
              </a:spcAft>
              <a:buSzPts val="2400"/>
              <a:buChar char="–"/>
              <a:defRPr/>
            </a:lvl5pPr>
            <a:lvl6pPr marL="2743200" lvl="5" indent="-381000" algn="l" rtl="0">
              <a:lnSpc>
                <a:spcPct val="115000"/>
              </a:lnSpc>
              <a:spcBef>
                <a:spcPts val="800"/>
              </a:spcBef>
              <a:spcAft>
                <a:spcPts val="0"/>
              </a:spcAft>
              <a:buSzPts val="2400"/>
              <a:buChar char="–"/>
              <a:defRPr/>
            </a:lvl6pPr>
            <a:lvl7pPr marL="3200400" lvl="6" indent="-381000" algn="l" rtl="0">
              <a:lnSpc>
                <a:spcPct val="115000"/>
              </a:lnSpc>
              <a:spcBef>
                <a:spcPts val="800"/>
              </a:spcBef>
              <a:spcAft>
                <a:spcPts val="0"/>
              </a:spcAft>
              <a:buSzPts val="2400"/>
              <a:buChar char="–"/>
              <a:defRPr sz="1600"/>
            </a:lvl7pPr>
            <a:lvl8pPr marL="3657600" lvl="7" indent="-381000" algn="l" rtl="0">
              <a:lnSpc>
                <a:spcPct val="115000"/>
              </a:lnSpc>
              <a:spcBef>
                <a:spcPts val="800"/>
              </a:spcBef>
              <a:spcAft>
                <a:spcPts val="0"/>
              </a:spcAft>
              <a:buSzPts val="2400"/>
              <a:buChar char="–"/>
              <a:defRPr sz="1600"/>
            </a:lvl8pPr>
            <a:lvl9pPr marL="4114800" lvl="8" indent="-381000" algn="l" rtl="0">
              <a:lnSpc>
                <a:spcPct val="115000"/>
              </a:lnSpc>
              <a:spcBef>
                <a:spcPts val="800"/>
              </a:spcBef>
              <a:spcAft>
                <a:spcPts val="800"/>
              </a:spcAft>
              <a:buSzPts val="2400"/>
              <a:buChar char="–"/>
              <a:defRPr sz="1600"/>
            </a:lvl9pPr>
          </a:lstStyle>
          <a:p>
            <a:endParaRPr/>
          </a:p>
        </p:txBody>
      </p:sp>
      <p:sp>
        <p:nvSpPr>
          <p:cNvPr id="179" name="Google Shape;179;g8bf1f585e9_0_123"/>
          <p:cNvSpPr txBox="1">
            <a:spLocks noGrp="1"/>
          </p:cNvSpPr>
          <p:nvPr>
            <p:ph type="subTitle" idx="6"/>
          </p:nvPr>
        </p:nvSpPr>
        <p:spPr>
          <a:xfrm>
            <a:off x="8132833" y="2509500"/>
            <a:ext cx="3447300" cy="604500"/>
          </a:xfrm>
          <a:prstGeom prst="rect">
            <a:avLst/>
          </a:prstGeom>
          <a:solidFill>
            <a:schemeClr val="accent1"/>
          </a:solidFill>
          <a:ln>
            <a:noFill/>
          </a:ln>
        </p:spPr>
        <p:txBody>
          <a:bodyPr spcFirstLastPara="1" wrap="square" lIns="182850" tIns="180000" rIns="182850" bIns="182850" anchor="t" anchorCtr="0">
            <a:noAutofit/>
          </a:bodyPr>
          <a:lstStyle>
            <a:lvl1pPr lvl="0" algn="l" rtl="0">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rtl="0">
              <a:lnSpc>
                <a:spcPct val="130000"/>
              </a:lnSpc>
              <a:spcBef>
                <a:spcPts val="0"/>
              </a:spcBef>
              <a:spcAft>
                <a:spcPts val="0"/>
              </a:spcAft>
              <a:buSzPts val="3200"/>
              <a:buNone/>
              <a:defRPr/>
            </a:lvl2pPr>
            <a:lvl3pPr lvl="2" algn="l" rtl="0">
              <a:lnSpc>
                <a:spcPct val="130000"/>
              </a:lnSpc>
              <a:spcBef>
                <a:spcPts val="0"/>
              </a:spcBef>
              <a:spcAft>
                <a:spcPts val="0"/>
              </a:spcAft>
              <a:buSzPts val="2800"/>
              <a:buNone/>
              <a:defRPr/>
            </a:lvl3pPr>
            <a:lvl4pPr lvl="3" algn="l" rtl="0">
              <a:lnSpc>
                <a:spcPct val="130000"/>
              </a:lnSpc>
              <a:spcBef>
                <a:spcPts val="0"/>
              </a:spcBef>
              <a:spcAft>
                <a:spcPts val="0"/>
              </a:spcAft>
              <a:buSzPts val="2800"/>
              <a:buNone/>
              <a:defRPr/>
            </a:lvl4pPr>
            <a:lvl5pPr lvl="4" algn="l" rtl="0">
              <a:lnSpc>
                <a:spcPct val="130000"/>
              </a:lnSpc>
              <a:spcBef>
                <a:spcPts val="0"/>
              </a:spcBef>
              <a:spcAft>
                <a:spcPts val="0"/>
              </a:spcAft>
              <a:buSzPts val="2400"/>
              <a:buNone/>
              <a:defRPr/>
            </a:lvl5pPr>
            <a:lvl6pPr lvl="5" algn="l" rtl="0">
              <a:lnSpc>
                <a:spcPct val="130000"/>
              </a:lnSpc>
              <a:spcBef>
                <a:spcPts val="0"/>
              </a:spcBef>
              <a:spcAft>
                <a:spcPts val="0"/>
              </a:spcAft>
              <a:buSzPts val="2400"/>
              <a:buNone/>
              <a:defRPr/>
            </a:lvl6pPr>
            <a:lvl7pPr lvl="6" algn="l" rtl="0">
              <a:lnSpc>
                <a:spcPct val="130000"/>
              </a:lnSpc>
              <a:spcBef>
                <a:spcPts val="0"/>
              </a:spcBef>
              <a:spcAft>
                <a:spcPts val="0"/>
              </a:spcAft>
              <a:buSzPts val="2000"/>
              <a:buNone/>
              <a:defRPr/>
            </a:lvl7pPr>
            <a:lvl8pPr lvl="7" algn="l" rtl="0">
              <a:lnSpc>
                <a:spcPct val="130000"/>
              </a:lnSpc>
              <a:spcBef>
                <a:spcPts val="0"/>
              </a:spcBef>
              <a:spcAft>
                <a:spcPts val="0"/>
              </a:spcAft>
              <a:buSzPts val="2000"/>
              <a:buNone/>
              <a:defRPr/>
            </a:lvl8pPr>
            <a:lvl9pPr lvl="8" algn="l" rtl="0">
              <a:lnSpc>
                <a:spcPct val="130000"/>
              </a:lnSpc>
              <a:spcBef>
                <a:spcPts val="0"/>
              </a:spcBef>
              <a:spcAft>
                <a:spcPts val="0"/>
              </a:spcAft>
              <a:buSzPts val="1600"/>
              <a:buNone/>
              <a:defRPr/>
            </a:lvl9pPr>
          </a:lstStyle>
          <a:p>
            <a:endParaRPr/>
          </a:p>
        </p:txBody>
      </p:sp>
      <p:sp>
        <p:nvSpPr>
          <p:cNvPr id="180" name="Google Shape;180;g8bf1f585e9_0_123"/>
          <p:cNvSpPr txBox="1">
            <a:spLocks noGrp="1"/>
          </p:cNvSpPr>
          <p:nvPr>
            <p:ph type="body" idx="7"/>
          </p:nvPr>
        </p:nvSpPr>
        <p:spPr>
          <a:xfrm>
            <a:off x="8132833" y="3323500"/>
            <a:ext cx="3447300" cy="2568900"/>
          </a:xfrm>
          <a:prstGeom prst="rect">
            <a:avLst/>
          </a:prstGeom>
          <a:noFill/>
          <a:ln w="9525" cap="flat" cmpd="sng">
            <a:solidFill>
              <a:srgbClr val="999999"/>
            </a:solidFill>
            <a:prstDash val="solid"/>
            <a:round/>
            <a:headEnd type="none" w="sm" len="sm"/>
            <a:tailEnd type="none" w="sm" len="sm"/>
          </a:ln>
        </p:spPr>
        <p:txBody>
          <a:bodyPr spcFirstLastPara="1" wrap="square" lIns="182850" tIns="180000" rIns="182850" bIns="182850" anchor="t" anchorCtr="0">
            <a:noAutofit/>
          </a:bodyPr>
          <a:lstStyle>
            <a:lvl1pPr marL="457200" lvl="0" indent="-381000" algn="l" rtl="0">
              <a:lnSpc>
                <a:spcPct val="115000"/>
              </a:lnSpc>
              <a:spcBef>
                <a:spcPts val="0"/>
              </a:spcBef>
              <a:spcAft>
                <a:spcPts val="0"/>
              </a:spcAft>
              <a:buSzPts val="2400"/>
              <a:buChar char="●"/>
              <a:defRPr sz="1600"/>
            </a:lvl1pPr>
            <a:lvl2pPr marL="914400" lvl="1" indent="-381000" algn="l" rtl="0">
              <a:lnSpc>
                <a:spcPct val="115000"/>
              </a:lnSpc>
              <a:spcBef>
                <a:spcPts val="800"/>
              </a:spcBef>
              <a:spcAft>
                <a:spcPts val="0"/>
              </a:spcAft>
              <a:buSzPts val="2400"/>
              <a:buChar char="–"/>
              <a:defRPr sz="1600"/>
            </a:lvl2pPr>
            <a:lvl3pPr marL="1371600" lvl="2" indent="-381000" algn="l" rtl="0">
              <a:lnSpc>
                <a:spcPct val="115000"/>
              </a:lnSpc>
              <a:spcBef>
                <a:spcPts val="800"/>
              </a:spcBef>
              <a:spcAft>
                <a:spcPts val="0"/>
              </a:spcAft>
              <a:buSzPts val="2400"/>
              <a:buChar char="–"/>
              <a:defRPr sz="1600"/>
            </a:lvl3pPr>
            <a:lvl4pPr marL="1828800" lvl="3" indent="-381000" algn="l" rtl="0">
              <a:lnSpc>
                <a:spcPct val="115000"/>
              </a:lnSpc>
              <a:spcBef>
                <a:spcPts val="800"/>
              </a:spcBef>
              <a:spcAft>
                <a:spcPts val="0"/>
              </a:spcAft>
              <a:buSzPts val="2400"/>
              <a:buChar char="–"/>
              <a:defRPr sz="1600"/>
            </a:lvl4pPr>
            <a:lvl5pPr marL="2286000" lvl="4" indent="-381000" algn="l" rtl="0">
              <a:lnSpc>
                <a:spcPct val="115000"/>
              </a:lnSpc>
              <a:spcBef>
                <a:spcPts val="800"/>
              </a:spcBef>
              <a:spcAft>
                <a:spcPts val="0"/>
              </a:spcAft>
              <a:buSzPts val="2400"/>
              <a:buChar char="–"/>
              <a:defRPr/>
            </a:lvl5pPr>
            <a:lvl6pPr marL="2743200" lvl="5" indent="-381000" algn="l" rtl="0">
              <a:lnSpc>
                <a:spcPct val="115000"/>
              </a:lnSpc>
              <a:spcBef>
                <a:spcPts val="800"/>
              </a:spcBef>
              <a:spcAft>
                <a:spcPts val="0"/>
              </a:spcAft>
              <a:buSzPts val="2400"/>
              <a:buChar char="–"/>
              <a:defRPr/>
            </a:lvl6pPr>
            <a:lvl7pPr marL="3200400" lvl="6" indent="-381000" algn="l" rtl="0">
              <a:lnSpc>
                <a:spcPct val="115000"/>
              </a:lnSpc>
              <a:spcBef>
                <a:spcPts val="800"/>
              </a:spcBef>
              <a:spcAft>
                <a:spcPts val="0"/>
              </a:spcAft>
              <a:buSzPts val="2400"/>
              <a:buChar char="–"/>
              <a:defRPr sz="1600"/>
            </a:lvl7pPr>
            <a:lvl8pPr marL="3657600" lvl="7" indent="-381000" algn="l" rtl="0">
              <a:lnSpc>
                <a:spcPct val="115000"/>
              </a:lnSpc>
              <a:spcBef>
                <a:spcPts val="800"/>
              </a:spcBef>
              <a:spcAft>
                <a:spcPts val="0"/>
              </a:spcAft>
              <a:buSzPts val="2400"/>
              <a:buChar char="–"/>
              <a:defRPr sz="1600"/>
            </a:lvl8pPr>
            <a:lvl9pPr marL="4114800" lvl="8" indent="-381000" algn="l" rtl="0">
              <a:lnSpc>
                <a:spcPct val="115000"/>
              </a:lnSpc>
              <a:spcBef>
                <a:spcPts val="800"/>
              </a:spcBef>
              <a:spcAft>
                <a:spcPts val="800"/>
              </a:spcAft>
              <a:buSzPts val="2400"/>
              <a:buChar char="–"/>
              <a:defRPr sz="1600"/>
            </a:lvl9pPr>
          </a:lstStyle>
          <a:p>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Setting tasks">
  <p:cSld name="Setting tasks">
    <p:spTree>
      <p:nvGrpSpPr>
        <p:cNvPr id="1" name="Shape 181"/>
        <p:cNvGrpSpPr/>
        <p:nvPr/>
      </p:nvGrpSpPr>
      <p:grpSpPr>
        <a:xfrm>
          <a:off x="0" y="0"/>
          <a:ext cx="0" cy="0"/>
          <a:chOff x="0" y="0"/>
          <a:chExt cx="0" cy="0"/>
        </a:xfrm>
      </p:grpSpPr>
      <p:sp>
        <p:nvSpPr>
          <p:cNvPr id="182" name="Google Shape;182;g8bf1f585e9_0_133"/>
          <p:cNvSpPr txBox="1">
            <a:spLocks noGrp="1"/>
          </p:cNvSpPr>
          <p:nvPr>
            <p:ph type="title"/>
          </p:nvPr>
        </p:nvSpPr>
        <p:spPr>
          <a:xfrm>
            <a:off x="611967" y="593367"/>
            <a:ext cx="8800800" cy="1086000"/>
          </a:xfrm>
          <a:prstGeom prst="rect">
            <a:avLst/>
          </a:prstGeom>
          <a:noFill/>
          <a:ln>
            <a:noFill/>
          </a:ln>
        </p:spPr>
        <p:txBody>
          <a:bodyPr spcFirstLastPara="1" wrap="square" lIns="0" tIns="0" rIns="0" bIns="0" anchor="t" anchorCtr="0">
            <a:noAutofit/>
          </a:bodyPr>
          <a:lstStyle>
            <a:lvl1pPr lvl="0" algn="l" rtl="0">
              <a:lnSpc>
                <a:spcPct val="115000"/>
              </a:lnSpc>
              <a:spcBef>
                <a:spcPts val="0"/>
              </a:spcBef>
              <a:spcAft>
                <a:spcPts val="0"/>
              </a:spcAft>
              <a:buSzPts val="4400"/>
              <a:buNone/>
              <a:defRPr/>
            </a:lvl1pPr>
            <a:lvl2pPr lvl="1" algn="l" rtl="0">
              <a:lnSpc>
                <a:spcPct val="100000"/>
              </a:lnSpc>
              <a:spcBef>
                <a:spcPts val="0"/>
              </a:spcBef>
              <a:spcAft>
                <a:spcPts val="0"/>
              </a:spcAft>
              <a:buSzPts val="5600"/>
              <a:buNone/>
              <a:defRPr/>
            </a:lvl2pPr>
            <a:lvl3pPr lvl="2" algn="l" rtl="0">
              <a:lnSpc>
                <a:spcPct val="100000"/>
              </a:lnSpc>
              <a:spcBef>
                <a:spcPts val="0"/>
              </a:spcBef>
              <a:spcAft>
                <a:spcPts val="0"/>
              </a:spcAft>
              <a:buSzPts val="5600"/>
              <a:buNone/>
              <a:defRPr/>
            </a:lvl3pPr>
            <a:lvl4pPr lvl="3" algn="l" rtl="0">
              <a:lnSpc>
                <a:spcPct val="100000"/>
              </a:lnSpc>
              <a:spcBef>
                <a:spcPts val="0"/>
              </a:spcBef>
              <a:spcAft>
                <a:spcPts val="0"/>
              </a:spcAft>
              <a:buSzPts val="5600"/>
              <a:buNone/>
              <a:defRPr/>
            </a:lvl4pPr>
            <a:lvl5pPr lvl="4" algn="l" rtl="0">
              <a:lnSpc>
                <a:spcPct val="100000"/>
              </a:lnSpc>
              <a:spcBef>
                <a:spcPts val="0"/>
              </a:spcBef>
              <a:spcAft>
                <a:spcPts val="0"/>
              </a:spcAft>
              <a:buSzPts val="5600"/>
              <a:buNone/>
              <a:defRPr/>
            </a:lvl5pPr>
            <a:lvl6pPr lvl="5" algn="l" rtl="0">
              <a:lnSpc>
                <a:spcPct val="100000"/>
              </a:lnSpc>
              <a:spcBef>
                <a:spcPts val="0"/>
              </a:spcBef>
              <a:spcAft>
                <a:spcPts val="0"/>
              </a:spcAft>
              <a:buSzPts val="5600"/>
              <a:buNone/>
              <a:defRPr/>
            </a:lvl6pPr>
            <a:lvl7pPr lvl="6" algn="l" rtl="0">
              <a:lnSpc>
                <a:spcPct val="100000"/>
              </a:lnSpc>
              <a:spcBef>
                <a:spcPts val="0"/>
              </a:spcBef>
              <a:spcAft>
                <a:spcPts val="0"/>
              </a:spcAft>
              <a:buSzPts val="5600"/>
              <a:buNone/>
              <a:defRPr/>
            </a:lvl7pPr>
            <a:lvl8pPr lvl="7" algn="l" rtl="0">
              <a:lnSpc>
                <a:spcPct val="100000"/>
              </a:lnSpc>
              <a:spcBef>
                <a:spcPts val="0"/>
              </a:spcBef>
              <a:spcAft>
                <a:spcPts val="0"/>
              </a:spcAft>
              <a:buSzPts val="5600"/>
              <a:buNone/>
              <a:defRPr/>
            </a:lvl8pPr>
            <a:lvl9pPr lvl="8" algn="l" rtl="0">
              <a:lnSpc>
                <a:spcPct val="100000"/>
              </a:lnSpc>
              <a:spcBef>
                <a:spcPts val="0"/>
              </a:spcBef>
              <a:spcAft>
                <a:spcPts val="0"/>
              </a:spcAft>
              <a:buSzPts val="5600"/>
              <a:buNone/>
              <a:defRPr/>
            </a:lvl9pPr>
          </a:lstStyle>
          <a:p>
            <a:endParaRPr/>
          </a:p>
        </p:txBody>
      </p:sp>
      <p:sp>
        <p:nvSpPr>
          <p:cNvPr id="183" name="Google Shape;183;g8bf1f585e9_0_133"/>
          <p:cNvSpPr txBox="1">
            <a:spLocks noGrp="1"/>
          </p:cNvSpPr>
          <p:nvPr>
            <p:ph type="subTitle" idx="1"/>
          </p:nvPr>
        </p:nvSpPr>
        <p:spPr>
          <a:xfrm>
            <a:off x="611967" y="1917533"/>
            <a:ext cx="4171200" cy="604500"/>
          </a:xfrm>
          <a:prstGeom prst="rect">
            <a:avLst/>
          </a:prstGeom>
          <a:solidFill>
            <a:schemeClr val="accent1"/>
          </a:solidFill>
          <a:ln>
            <a:noFill/>
          </a:ln>
        </p:spPr>
        <p:txBody>
          <a:bodyPr spcFirstLastPara="1" wrap="square" lIns="182850" tIns="180000" rIns="182850" bIns="182850" anchor="t" anchorCtr="0">
            <a:noAutofit/>
          </a:bodyPr>
          <a:lstStyle>
            <a:lvl1pPr lvl="0" algn="l" rtl="0">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rtl="0">
              <a:lnSpc>
                <a:spcPct val="130000"/>
              </a:lnSpc>
              <a:spcBef>
                <a:spcPts val="0"/>
              </a:spcBef>
              <a:spcAft>
                <a:spcPts val="0"/>
              </a:spcAft>
              <a:buSzPts val="3200"/>
              <a:buNone/>
              <a:defRPr/>
            </a:lvl2pPr>
            <a:lvl3pPr lvl="2" algn="l" rtl="0">
              <a:lnSpc>
                <a:spcPct val="130000"/>
              </a:lnSpc>
              <a:spcBef>
                <a:spcPts val="0"/>
              </a:spcBef>
              <a:spcAft>
                <a:spcPts val="0"/>
              </a:spcAft>
              <a:buSzPts val="2800"/>
              <a:buNone/>
              <a:defRPr/>
            </a:lvl3pPr>
            <a:lvl4pPr lvl="3" algn="l" rtl="0">
              <a:lnSpc>
                <a:spcPct val="130000"/>
              </a:lnSpc>
              <a:spcBef>
                <a:spcPts val="0"/>
              </a:spcBef>
              <a:spcAft>
                <a:spcPts val="0"/>
              </a:spcAft>
              <a:buSzPts val="2800"/>
              <a:buNone/>
              <a:defRPr/>
            </a:lvl4pPr>
            <a:lvl5pPr lvl="4" algn="l" rtl="0">
              <a:lnSpc>
                <a:spcPct val="130000"/>
              </a:lnSpc>
              <a:spcBef>
                <a:spcPts val="0"/>
              </a:spcBef>
              <a:spcAft>
                <a:spcPts val="0"/>
              </a:spcAft>
              <a:buSzPts val="2400"/>
              <a:buNone/>
              <a:defRPr/>
            </a:lvl5pPr>
            <a:lvl6pPr lvl="5" algn="l" rtl="0">
              <a:lnSpc>
                <a:spcPct val="130000"/>
              </a:lnSpc>
              <a:spcBef>
                <a:spcPts val="0"/>
              </a:spcBef>
              <a:spcAft>
                <a:spcPts val="0"/>
              </a:spcAft>
              <a:buSzPts val="2400"/>
              <a:buNone/>
              <a:defRPr/>
            </a:lvl6pPr>
            <a:lvl7pPr lvl="6" algn="l" rtl="0">
              <a:lnSpc>
                <a:spcPct val="130000"/>
              </a:lnSpc>
              <a:spcBef>
                <a:spcPts val="0"/>
              </a:spcBef>
              <a:spcAft>
                <a:spcPts val="0"/>
              </a:spcAft>
              <a:buSzPts val="2000"/>
              <a:buNone/>
              <a:defRPr/>
            </a:lvl7pPr>
            <a:lvl8pPr lvl="7" algn="l" rtl="0">
              <a:lnSpc>
                <a:spcPct val="130000"/>
              </a:lnSpc>
              <a:spcBef>
                <a:spcPts val="0"/>
              </a:spcBef>
              <a:spcAft>
                <a:spcPts val="0"/>
              </a:spcAft>
              <a:buSzPts val="2000"/>
              <a:buNone/>
              <a:defRPr/>
            </a:lvl8pPr>
            <a:lvl9pPr lvl="8" algn="l" rtl="0">
              <a:lnSpc>
                <a:spcPct val="130000"/>
              </a:lnSpc>
              <a:spcBef>
                <a:spcPts val="0"/>
              </a:spcBef>
              <a:spcAft>
                <a:spcPts val="0"/>
              </a:spcAft>
              <a:buSzPts val="1600"/>
              <a:buNone/>
              <a:defRPr/>
            </a:lvl9pPr>
          </a:lstStyle>
          <a:p>
            <a:endParaRPr/>
          </a:p>
        </p:txBody>
      </p:sp>
      <p:sp>
        <p:nvSpPr>
          <p:cNvPr id="184" name="Google Shape;184;g8bf1f585e9_0_133"/>
          <p:cNvSpPr txBox="1">
            <a:spLocks noGrp="1"/>
          </p:cNvSpPr>
          <p:nvPr>
            <p:ph type="subTitle" idx="2"/>
          </p:nvPr>
        </p:nvSpPr>
        <p:spPr>
          <a:xfrm>
            <a:off x="7407633" y="3561600"/>
            <a:ext cx="4172400" cy="525900"/>
          </a:xfrm>
          <a:prstGeom prst="rect">
            <a:avLst/>
          </a:prstGeom>
          <a:solidFill>
            <a:schemeClr val="accent1"/>
          </a:solidFill>
          <a:ln>
            <a:noFill/>
          </a:ln>
        </p:spPr>
        <p:txBody>
          <a:bodyPr spcFirstLastPara="1" wrap="square" lIns="182850" tIns="180000" rIns="182850" bIns="182850" anchor="t" anchorCtr="0">
            <a:noAutofit/>
          </a:bodyPr>
          <a:lstStyle>
            <a:lvl1pPr lvl="0" algn="l" rtl="0">
              <a:lnSpc>
                <a:spcPct val="130000"/>
              </a:lnSpc>
              <a:spcBef>
                <a:spcPts val="0"/>
              </a:spcBef>
              <a:spcAft>
                <a:spcPts val="0"/>
              </a:spcAft>
              <a:buSzPts val="3200"/>
              <a:buNone/>
              <a:defRPr sz="1867">
                <a:solidFill>
                  <a:schemeClr val="lt1"/>
                </a:solidFill>
                <a:latin typeface="Montserrat SemiBold"/>
                <a:ea typeface="Montserrat SemiBold"/>
                <a:cs typeface="Montserrat SemiBold"/>
                <a:sym typeface="Montserrat SemiBold"/>
              </a:defRPr>
            </a:lvl1pPr>
            <a:lvl2pPr lvl="1" algn="l" rtl="0">
              <a:lnSpc>
                <a:spcPct val="130000"/>
              </a:lnSpc>
              <a:spcBef>
                <a:spcPts val="0"/>
              </a:spcBef>
              <a:spcAft>
                <a:spcPts val="0"/>
              </a:spcAft>
              <a:buSzPts val="3200"/>
              <a:buNone/>
              <a:defRPr/>
            </a:lvl2pPr>
            <a:lvl3pPr lvl="2" algn="l" rtl="0">
              <a:lnSpc>
                <a:spcPct val="130000"/>
              </a:lnSpc>
              <a:spcBef>
                <a:spcPts val="0"/>
              </a:spcBef>
              <a:spcAft>
                <a:spcPts val="0"/>
              </a:spcAft>
              <a:buSzPts val="2800"/>
              <a:buNone/>
              <a:defRPr/>
            </a:lvl3pPr>
            <a:lvl4pPr lvl="3" algn="l" rtl="0">
              <a:lnSpc>
                <a:spcPct val="130000"/>
              </a:lnSpc>
              <a:spcBef>
                <a:spcPts val="0"/>
              </a:spcBef>
              <a:spcAft>
                <a:spcPts val="0"/>
              </a:spcAft>
              <a:buSzPts val="2800"/>
              <a:buNone/>
              <a:defRPr/>
            </a:lvl4pPr>
            <a:lvl5pPr lvl="4" algn="l" rtl="0">
              <a:lnSpc>
                <a:spcPct val="130000"/>
              </a:lnSpc>
              <a:spcBef>
                <a:spcPts val="0"/>
              </a:spcBef>
              <a:spcAft>
                <a:spcPts val="0"/>
              </a:spcAft>
              <a:buSzPts val="2400"/>
              <a:buNone/>
              <a:defRPr/>
            </a:lvl5pPr>
            <a:lvl6pPr lvl="5" algn="l" rtl="0">
              <a:lnSpc>
                <a:spcPct val="130000"/>
              </a:lnSpc>
              <a:spcBef>
                <a:spcPts val="0"/>
              </a:spcBef>
              <a:spcAft>
                <a:spcPts val="0"/>
              </a:spcAft>
              <a:buSzPts val="2400"/>
              <a:buNone/>
              <a:defRPr/>
            </a:lvl6pPr>
            <a:lvl7pPr lvl="6" algn="l" rtl="0">
              <a:lnSpc>
                <a:spcPct val="130000"/>
              </a:lnSpc>
              <a:spcBef>
                <a:spcPts val="0"/>
              </a:spcBef>
              <a:spcAft>
                <a:spcPts val="0"/>
              </a:spcAft>
              <a:buSzPts val="2000"/>
              <a:buNone/>
              <a:defRPr/>
            </a:lvl7pPr>
            <a:lvl8pPr lvl="7" algn="l" rtl="0">
              <a:lnSpc>
                <a:spcPct val="130000"/>
              </a:lnSpc>
              <a:spcBef>
                <a:spcPts val="0"/>
              </a:spcBef>
              <a:spcAft>
                <a:spcPts val="0"/>
              </a:spcAft>
              <a:buSzPts val="2000"/>
              <a:buNone/>
              <a:defRPr/>
            </a:lvl8pPr>
            <a:lvl9pPr lvl="8" algn="l" rtl="0">
              <a:lnSpc>
                <a:spcPct val="130000"/>
              </a:lnSpc>
              <a:spcBef>
                <a:spcPts val="0"/>
              </a:spcBef>
              <a:spcAft>
                <a:spcPts val="0"/>
              </a:spcAft>
              <a:buSzPts val="1600"/>
              <a:buNone/>
              <a:defRPr/>
            </a:lvl9pPr>
          </a:lstStyle>
          <a:p>
            <a:endParaRPr/>
          </a:p>
        </p:txBody>
      </p:sp>
      <p:sp>
        <p:nvSpPr>
          <p:cNvPr id="185" name="Google Shape;185;g8bf1f585e9_0_133"/>
          <p:cNvSpPr txBox="1">
            <a:spLocks noGrp="1"/>
          </p:cNvSpPr>
          <p:nvPr>
            <p:ph type="body" idx="3"/>
          </p:nvPr>
        </p:nvSpPr>
        <p:spPr>
          <a:xfrm>
            <a:off x="611967" y="2760100"/>
            <a:ext cx="5268000" cy="702000"/>
          </a:xfrm>
          <a:prstGeom prst="rect">
            <a:avLst/>
          </a:prstGeom>
          <a:noFill/>
          <a:ln>
            <a:noFill/>
          </a:ln>
        </p:spPr>
        <p:txBody>
          <a:bodyPr spcFirstLastPara="1" wrap="square" lIns="0" tIns="0" rIns="0" bIns="0" anchor="t" anchorCtr="0">
            <a:noAutofit/>
          </a:bodyPr>
          <a:lstStyle>
            <a:lvl1pPr marL="457200" lvl="0" indent="-431800" algn="l" rtl="0">
              <a:lnSpc>
                <a:spcPct val="130000"/>
              </a:lnSpc>
              <a:spcBef>
                <a:spcPts val="0"/>
              </a:spcBef>
              <a:spcAft>
                <a:spcPts val="0"/>
              </a:spcAft>
              <a:buSzPts val="3200"/>
              <a:buChar char="●"/>
              <a:defRPr/>
            </a:lvl1pPr>
            <a:lvl2pPr marL="914400" lvl="1" indent="-431800" algn="l" rtl="0">
              <a:lnSpc>
                <a:spcPct val="130000"/>
              </a:lnSpc>
              <a:spcBef>
                <a:spcPts val="1333"/>
              </a:spcBef>
              <a:spcAft>
                <a:spcPts val="0"/>
              </a:spcAft>
              <a:buSzPts val="3200"/>
              <a:buChar char="–"/>
              <a:defRPr/>
            </a:lvl2pPr>
            <a:lvl3pPr marL="1371600" lvl="2" indent="-406400" algn="l" rtl="0">
              <a:lnSpc>
                <a:spcPct val="130000"/>
              </a:lnSpc>
              <a:spcBef>
                <a:spcPts val="1333"/>
              </a:spcBef>
              <a:spcAft>
                <a:spcPts val="0"/>
              </a:spcAft>
              <a:buSzPts val="2800"/>
              <a:buChar char="–"/>
              <a:defRPr/>
            </a:lvl3pPr>
            <a:lvl4pPr marL="1828800" lvl="3" indent="-406400" algn="l" rtl="0">
              <a:lnSpc>
                <a:spcPct val="130000"/>
              </a:lnSpc>
              <a:spcBef>
                <a:spcPts val="1067"/>
              </a:spcBef>
              <a:spcAft>
                <a:spcPts val="0"/>
              </a:spcAft>
              <a:buSzPts val="2800"/>
              <a:buChar char="–"/>
              <a:defRPr/>
            </a:lvl4pPr>
            <a:lvl5pPr marL="2286000" lvl="4" indent="-381000" algn="l" rtl="0">
              <a:lnSpc>
                <a:spcPct val="130000"/>
              </a:lnSpc>
              <a:spcBef>
                <a:spcPts val="1067"/>
              </a:spcBef>
              <a:spcAft>
                <a:spcPts val="0"/>
              </a:spcAft>
              <a:buSzPts val="2400"/>
              <a:buChar char="–"/>
              <a:defRPr/>
            </a:lvl5pPr>
            <a:lvl6pPr marL="2743200" lvl="5" indent="-381000" algn="l" rtl="0">
              <a:lnSpc>
                <a:spcPct val="130000"/>
              </a:lnSpc>
              <a:spcBef>
                <a:spcPts val="800"/>
              </a:spcBef>
              <a:spcAft>
                <a:spcPts val="0"/>
              </a:spcAft>
              <a:buSzPts val="2400"/>
              <a:buChar char="–"/>
              <a:defRPr/>
            </a:lvl6pPr>
            <a:lvl7pPr marL="3200400" lvl="6" indent="-355600" algn="l" rtl="0">
              <a:lnSpc>
                <a:spcPct val="130000"/>
              </a:lnSpc>
              <a:spcBef>
                <a:spcPts val="800"/>
              </a:spcBef>
              <a:spcAft>
                <a:spcPts val="0"/>
              </a:spcAft>
              <a:buSzPts val="2000"/>
              <a:buChar char="–"/>
              <a:defRPr/>
            </a:lvl7pPr>
            <a:lvl8pPr marL="3657600" lvl="7" indent="-355600" algn="l" rtl="0">
              <a:lnSpc>
                <a:spcPct val="130000"/>
              </a:lnSpc>
              <a:spcBef>
                <a:spcPts val="533"/>
              </a:spcBef>
              <a:spcAft>
                <a:spcPts val="0"/>
              </a:spcAft>
              <a:buSzPts val="2000"/>
              <a:buChar char="–"/>
              <a:defRPr/>
            </a:lvl8pPr>
            <a:lvl9pPr marL="4114800" lvl="8" indent="-330200" algn="l" rtl="0">
              <a:lnSpc>
                <a:spcPct val="130000"/>
              </a:lnSpc>
              <a:spcBef>
                <a:spcPts val="533"/>
              </a:spcBef>
              <a:spcAft>
                <a:spcPts val="267"/>
              </a:spcAft>
              <a:buSzPts val="1600"/>
              <a:buChar char="–"/>
              <a:defRPr/>
            </a:lvl9pPr>
          </a:lstStyle>
          <a:p>
            <a:endParaRPr/>
          </a:p>
        </p:txBody>
      </p:sp>
      <p:sp>
        <p:nvSpPr>
          <p:cNvPr id="186" name="Google Shape;186;g8bf1f585e9_0_133"/>
          <p:cNvSpPr txBox="1">
            <a:spLocks noGrp="1"/>
          </p:cNvSpPr>
          <p:nvPr>
            <p:ph type="subTitle" idx="4"/>
          </p:nvPr>
        </p:nvSpPr>
        <p:spPr>
          <a:xfrm>
            <a:off x="611967" y="3561600"/>
            <a:ext cx="4171200" cy="604500"/>
          </a:xfrm>
          <a:prstGeom prst="rect">
            <a:avLst/>
          </a:prstGeom>
          <a:solidFill>
            <a:schemeClr val="accent1"/>
          </a:solidFill>
          <a:ln>
            <a:noFill/>
          </a:ln>
        </p:spPr>
        <p:txBody>
          <a:bodyPr spcFirstLastPara="1" wrap="square" lIns="182850" tIns="180000" rIns="182850" bIns="182850" anchor="t" anchorCtr="0">
            <a:noAutofit/>
          </a:bodyPr>
          <a:lstStyle>
            <a:lvl1pPr lvl="0" algn="l" rtl="0">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rtl="0">
              <a:lnSpc>
                <a:spcPct val="130000"/>
              </a:lnSpc>
              <a:spcBef>
                <a:spcPts val="0"/>
              </a:spcBef>
              <a:spcAft>
                <a:spcPts val="0"/>
              </a:spcAft>
              <a:buSzPts val="3200"/>
              <a:buNone/>
              <a:defRPr/>
            </a:lvl2pPr>
            <a:lvl3pPr lvl="2" algn="l" rtl="0">
              <a:lnSpc>
                <a:spcPct val="130000"/>
              </a:lnSpc>
              <a:spcBef>
                <a:spcPts val="0"/>
              </a:spcBef>
              <a:spcAft>
                <a:spcPts val="0"/>
              </a:spcAft>
              <a:buSzPts val="2800"/>
              <a:buNone/>
              <a:defRPr/>
            </a:lvl3pPr>
            <a:lvl4pPr lvl="3" algn="l" rtl="0">
              <a:lnSpc>
                <a:spcPct val="130000"/>
              </a:lnSpc>
              <a:spcBef>
                <a:spcPts val="0"/>
              </a:spcBef>
              <a:spcAft>
                <a:spcPts val="0"/>
              </a:spcAft>
              <a:buSzPts val="2800"/>
              <a:buNone/>
              <a:defRPr/>
            </a:lvl4pPr>
            <a:lvl5pPr lvl="4" algn="l" rtl="0">
              <a:lnSpc>
                <a:spcPct val="130000"/>
              </a:lnSpc>
              <a:spcBef>
                <a:spcPts val="0"/>
              </a:spcBef>
              <a:spcAft>
                <a:spcPts val="0"/>
              </a:spcAft>
              <a:buSzPts val="2400"/>
              <a:buNone/>
              <a:defRPr/>
            </a:lvl5pPr>
            <a:lvl6pPr lvl="5" algn="l" rtl="0">
              <a:lnSpc>
                <a:spcPct val="130000"/>
              </a:lnSpc>
              <a:spcBef>
                <a:spcPts val="0"/>
              </a:spcBef>
              <a:spcAft>
                <a:spcPts val="0"/>
              </a:spcAft>
              <a:buSzPts val="2400"/>
              <a:buNone/>
              <a:defRPr/>
            </a:lvl6pPr>
            <a:lvl7pPr lvl="6" algn="l" rtl="0">
              <a:lnSpc>
                <a:spcPct val="130000"/>
              </a:lnSpc>
              <a:spcBef>
                <a:spcPts val="0"/>
              </a:spcBef>
              <a:spcAft>
                <a:spcPts val="0"/>
              </a:spcAft>
              <a:buSzPts val="2000"/>
              <a:buNone/>
              <a:defRPr/>
            </a:lvl7pPr>
            <a:lvl8pPr lvl="7" algn="l" rtl="0">
              <a:lnSpc>
                <a:spcPct val="130000"/>
              </a:lnSpc>
              <a:spcBef>
                <a:spcPts val="0"/>
              </a:spcBef>
              <a:spcAft>
                <a:spcPts val="0"/>
              </a:spcAft>
              <a:buSzPts val="2000"/>
              <a:buNone/>
              <a:defRPr/>
            </a:lvl8pPr>
            <a:lvl9pPr lvl="8" algn="l" rtl="0">
              <a:lnSpc>
                <a:spcPct val="130000"/>
              </a:lnSpc>
              <a:spcBef>
                <a:spcPts val="0"/>
              </a:spcBef>
              <a:spcAft>
                <a:spcPts val="0"/>
              </a:spcAft>
              <a:buSzPts val="1600"/>
              <a:buNone/>
              <a:defRPr/>
            </a:lvl9pPr>
          </a:lstStyle>
          <a:p>
            <a:endParaRPr/>
          </a:p>
        </p:txBody>
      </p:sp>
      <p:sp>
        <p:nvSpPr>
          <p:cNvPr id="187" name="Google Shape;187;g8bf1f585e9_0_133"/>
          <p:cNvSpPr txBox="1">
            <a:spLocks noGrp="1"/>
          </p:cNvSpPr>
          <p:nvPr>
            <p:ph type="body" idx="5"/>
          </p:nvPr>
        </p:nvSpPr>
        <p:spPr>
          <a:xfrm>
            <a:off x="611967" y="4404167"/>
            <a:ext cx="5268000" cy="702000"/>
          </a:xfrm>
          <a:prstGeom prst="rect">
            <a:avLst/>
          </a:prstGeom>
          <a:noFill/>
          <a:ln>
            <a:noFill/>
          </a:ln>
        </p:spPr>
        <p:txBody>
          <a:bodyPr spcFirstLastPara="1" wrap="square" lIns="0" tIns="0" rIns="0" bIns="0" anchor="t" anchorCtr="0">
            <a:noAutofit/>
          </a:bodyPr>
          <a:lstStyle>
            <a:lvl1pPr marL="457200" lvl="0" indent="-431800" algn="l" rtl="0">
              <a:lnSpc>
                <a:spcPct val="130000"/>
              </a:lnSpc>
              <a:spcBef>
                <a:spcPts val="0"/>
              </a:spcBef>
              <a:spcAft>
                <a:spcPts val="0"/>
              </a:spcAft>
              <a:buSzPts val="3200"/>
              <a:buChar char="●"/>
              <a:defRPr/>
            </a:lvl1pPr>
            <a:lvl2pPr marL="914400" lvl="1" indent="-431800" algn="l" rtl="0">
              <a:lnSpc>
                <a:spcPct val="130000"/>
              </a:lnSpc>
              <a:spcBef>
                <a:spcPts val="1333"/>
              </a:spcBef>
              <a:spcAft>
                <a:spcPts val="0"/>
              </a:spcAft>
              <a:buSzPts val="3200"/>
              <a:buChar char="–"/>
              <a:defRPr/>
            </a:lvl2pPr>
            <a:lvl3pPr marL="1371600" lvl="2" indent="-406400" algn="l" rtl="0">
              <a:lnSpc>
                <a:spcPct val="130000"/>
              </a:lnSpc>
              <a:spcBef>
                <a:spcPts val="1333"/>
              </a:spcBef>
              <a:spcAft>
                <a:spcPts val="0"/>
              </a:spcAft>
              <a:buSzPts val="2800"/>
              <a:buChar char="–"/>
              <a:defRPr/>
            </a:lvl3pPr>
            <a:lvl4pPr marL="1828800" lvl="3" indent="-406400" algn="l" rtl="0">
              <a:lnSpc>
                <a:spcPct val="130000"/>
              </a:lnSpc>
              <a:spcBef>
                <a:spcPts val="1067"/>
              </a:spcBef>
              <a:spcAft>
                <a:spcPts val="0"/>
              </a:spcAft>
              <a:buSzPts val="2800"/>
              <a:buChar char="–"/>
              <a:defRPr/>
            </a:lvl4pPr>
            <a:lvl5pPr marL="2286000" lvl="4" indent="-381000" algn="l" rtl="0">
              <a:lnSpc>
                <a:spcPct val="130000"/>
              </a:lnSpc>
              <a:spcBef>
                <a:spcPts val="1067"/>
              </a:spcBef>
              <a:spcAft>
                <a:spcPts val="0"/>
              </a:spcAft>
              <a:buSzPts val="2400"/>
              <a:buChar char="–"/>
              <a:defRPr/>
            </a:lvl5pPr>
            <a:lvl6pPr marL="2743200" lvl="5" indent="-381000" algn="l" rtl="0">
              <a:lnSpc>
                <a:spcPct val="130000"/>
              </a:lnSpc>
              <a:spcBef>
                <a:spcPts val="800"/>
              </a:spcBef>
              <a:spcAft>
                <a:spcPts val="0"/>
              </a:spcAft>
              <a:buSzPts val="2400"/>
              <a:buChar char="–"/>
              <a:defRPr/>
            </a:lvl6pPr>
            <a:lvl7pPr marL="3200400" lvl="6" indent="-355600" algn="l" rtl="0">
              <a:lnSpc>
                <a:spcPct val="130000"/>
              </a:lnSpc>
              <a:spcBef>
                <a:spcPts val="800"/>
              </a:spcBef>
              <a:spcAft>
                <a:spcPts val="0"/>
              </a:spcAft>
              <a:buSzPts val="2000"/>
              <a:buChar char="–"/>
              <a:defRPr/>
            </a:lvl7pPr>
            <a:lvl8pPr marL="3657600" lvl="7" indent="-355600" algn="l" rtl="0">
              <a:lnSpc>
                <a:spcPct val="130000"/>
              </a:lnSpc>
              <a:spcBef>
                <a:spcPts val="533"/>
              </a:spcBef>
              <a:spcAft>
                <a:spcPts val="0"/>
              </a:spcAft>
              <a:buSzPts val="2000"/>
              <a:buChar char="–"/>
              <a:defRPr/>
            </a:lvl8pPr>
            <a:lvl9pPr marL="4114800" lvl="8" indent="-330200" algn="l" rtl="0">
              <a:lnSpc>
                <a:spcPct val="130000"/>
              </a:lnSpc>
              <a:spcBef>
                <a:spcPts val="533"/>
              </a:spcBef>
              <a:spcAft>
                <a:spcPts val="267"/>
              </a:spcAft>
              <a:buSzPts val="1600"/>
              <a:buChar char="–"/>
              <a:defRPr/>
            </a:lvl9pPr>
          </a:lstStyle>
          <a:p>
            <a:endParaRPr/>
          </a:p>
        </p:txBody>
      </p:sp>
      <p:sp>
        <p:nvSpPr>
          <p:cNvPr id="188" name="Google Shape;188;g8bf1f585e9_0_133"/>
          <p:cNvSpPr txBox="1">
            <a:spLocks noGrp="1"/>
          </p:cNvSpPr>
          <p:nvPr>
            <p:ph type="subTitle" idx="6"/>
          </p:nvPr>
        </p:nvSpPr>
        <p:spPr>
          <a:xfrm>
            <a:off x="7407633" y="4236967"/>
            <a:ext cx="4172400" cy="525900"/>
          </a:xfrm>
          <a:prstGeom prst="rect">
            <a:avLst/>
          </a:prstGeom>
          <a:solidFill>
            <a:schemeClr val="accent4"/>
          </a:solidFill>
          <a:ln>
            <a:noFill/>
          </a:ln>
        </p:spPr>
        <p:txBody>
          <a:bodyPr spcFirstLastPara="1" wrap="square" lIns="182850" tIns="180000" rIns="182850" bIns="182850" anchor="t" anchorCtr="0">
            <a:noAutofit/>
          </a:bodyPr>
          <a:lstStyle>
            <a:lvl1pPr lvl="0" algn="l" rtl="0">
              <a:lnSpc>
                <a:spcPct val="130000"/>
              </a:lnSpc>
              <a:spcBef>
                <a:spcPts val="0"/>
              </a:spcBef>
              <a:spcAft>
                <a:spcPts val="0"/>
              </a:spcAft>
              <a:buSzPts val="3200"/>
              <a:buNone/>
              <a:defRPr sz="1867">
                <a:solidFill>
                  <a:schemeClr val="lt1"/>
                </a:solidFill>
                <a:latin typeface="Montserrat SemiBold"/>
                <a:ea typeface="Montserrat SemiBold"/>
                <a:cs typeface="Montserrat SemiBold"/>
                <a:sym typeface="Montserrat SemiBold"/>
              </a:defRPr>
            </a:lvl1pPr>
            <a:lvl2pPr lvl="1" algn="l" rtl="0">
              <a:lnSpc>
                <a:spcPct val="130000"/>
              </a:lnSpc>
              <a:spcBef>
                <a:spcPts val="0"/>
              </a:spcBef>
              <a:spcAft>
                <a:spcPts val="0"/>
              </a:spcAft>
              <a:buSzPts val="3200"/>
              <a:buNone/>
              <a:defRPr/>
            </a:lvl2pPr>
            <a:lvl3pPr lvl="2" algn="l" rtl="0">
              <a:lnSpc>
                <a:spcPct val="130000"/>
              </a:lnSpc>
              <a:spcBef>
                <a:spcPts val="0"/>
              </a:spcBef>
              <a:spcAft>
                <a:spcPts val="0"/>
              </a:spcAft>
              <a:buSzPts val="2800"/>
              <a:buNone/>
              <a:defRPr/>
            </a:lvl3pPr>
            <a:lvl4pPr lvl="3" algn="l" rtl="0">
              <a:lnSpc>
                <a:spcPct val="130000"/>
              </a:lnSpc>
              <a:spcBef>
                <a:spcPts val="0"/>
              </a:spcBef>
              <a:spcAft>
                <a:spcPts val="0"/>
              </a:spcAft>
              <a:buSzPts val="2800"/>
              <a:buNone/>
              <a:defRPr/>
            </a:lvl4pPr>
            <a:lvl5pPr lvl="4" algn="l" rtl="0">
              <a:lnSpc>
                <a:spcPct val="130000"/>
              </a:lnSpc>
              <a:spcBef>
                <a:spcPts val="0"/>
              </a:spcBef>
              <a:spcAft>
                <a:spcPts val="0"/>
              </a:spcAft>
              <a:buSzPts val="2400"/>
              <a:buNone/>
              <a:defRPr/>
            </a:lvl5pPr>
            <a:lvl6pPr lvl="5" algn="l" rtl="0">
              <a:lnSpc>
                <a:spcPct val="130000"/>
              </a:lnSpc>
              <a:spcBef>
                <a:spcPts val="0"/>
              </a:spcBef>
              <a:spcAft>
                <a:spcPts val="0"/>
              </a:spcAft>
              <a:buSzPts val="2400"/>
              <a:buNone/>
              <a:defRPr/>
            </a:lvl6pPr>
            <a:lvl7pPr lvl="6" algn="l" rtl="0">
              <a:lnSpc>
                <a:spcPct val="130000"/>
              </a:lnSpc>
              <a:spcBef>
                <a:spcPts val="0"/>
              </a:spcBef>
              <a:spcAft>
                <a:spcPts val="0"/>
              </a:spcAft>
              <a:buSzPts val="2000"/>
              <a:buNone/>
              <a:defRPr/>
            </a:lvl7pPr>
            <a:lvl8pPr lvl="7" algn="l" rtl="0">
              <a:lnSpc>
                <a:spcPct val="130000"/>
              </a:lnSpc>
              <a:spcBef>
                <a:spcPts val="0"/>
              </a:spcBef>
              <a:spcAft>
                <a:spcPts val="0"/>
              </a:spcAft>
              <a:buSzPts val="2000"/>
              <a:buNone/>
              <a:defRPr/>
            </a:lvl8pPr>
            <a:lvl9pPr lvl="8" algn="l" rtl="0">
              <a:lnSpc>
                <a:spcPct val="130000"/>
              </a:lnSpc>
              <a:spcBef>
                <a:spcPts val="0"/>
              </a:spcBef>
              <a:spcAft>
                <a:spcPts val="0"/>
              </a:spcAft>
              <a:buSzPts val="1600"/>
              <a:buNone/>
              <a:defRPr/>
            </a:lvl9pPr>
          </a:lstStyle>
          <a:p>
            <a:endParaRPr/>
          </a:p>
        </p:txBody>
      </p:sp>
      <p:sp>
        <p:nvSpPr>
          <p:cNvPr id="189" name="Google Shape;189;g8bf1f585e9_0_133"/>
          <p:cNvSpPr txBox="1">
            <a:spLocks noGrp="1"/>
          </p:cNvSpPr>
          <p:nvPr>
            <p:ph type="subTitle" idx="7"/>
          </p:nvPr>
        </p:nvSpPr>
        <p:spPr>
          <a:xfrm>
            <a:off x="7407633" y="4912333"/>
            <a:ext cx="4172400" cy="525900"/>
          </a:xfrm>
          <a:prstGeom prst="rect">
            <a:avLst/>
          </a:prstGeom>
          <a:solidFill>
            <a:schemeClr val="accent5"/>
          </a:solidFill>
          <a:ln>
            <a:noFill/>
          </a:ln>
        </p:spPr>
        <p:txBody>
          <a:bodyPr spcFirstLastPara="1" wrap="square" lIns="182850" tIns="180000" rIns="182850" bIns="182850" anchor="t" anchorCtr="0">
            <a:noAutofit/>
          </a:bodyPr>
          <a:lstStyle>
            <a:lvl1pPr lvl="0" algn="l" rtl="0">
              <a:lnSpc>
                <a:spcPct val="130000"/>
              </a:lnSpc>
              <a:spcBef>
                <a:spcPts val="0"/>
              </a:spcBef>
              <a:spcAft>
                <a:spcPts val="0"/>
              </a:spcAft>
              <a:buSzPts val="3200"/>
              <a:buNone/>
              <a:defRPr sz="1867">
                <a:solidFill>
                  <a:schemeClr val="lt1"/>
                </a:solidFill>
                <a:latin typeface="Montserrat SemiBold"/>
                <a:ea typeface="Montserrat SemiBold"/>
                <a:cs typeface="Montserrat SemiBold"/>
                <a:sym typeface="Montserrat SemiBold"/>
              </a:defRPr>
            </a:lvl1pPr>
            <a:lvl2pPr lvl="1" algn="l" rtl="0">
              <a:lnSpc>
                <a:spcPct val="130000"/>
              </a:lnSpc>
              <a:spcBef>
                <a:spcPts val="0"/>
              </a:spcBef>
              <a:spcAft>
                <a:spcPts val="0"/>
              </a:spcAft>
              <a:buSzPts val="3200"/>
              <a:buNone/>
              <a:defRPr/>
            </a:lvl2pPr>
            <a:lvl3pPr lvl="2" algn="l" rtl="0">
              <a:lnSpc>
                <a:spcPct val="130000"/>
              </a:lnSpc>
              <a:spcBef>
                <a:spcPts val="0"/>
              </a:spcBef>
              <a:spcAft>
                <a:spcPts val="0"/>
              </a:spcAft>
              <a:buSzPts val="2800"/>
              <a:buNone/>
              <a:defRPr/>
            </a:lvl3pPr>
            <a:lvl4pPr lvl="3" algn="l" rtl="0">
              <a:lnSpc>
                <a:spcPct val="130000"/>
              </a:lnSpc>
              <a:spcBef>
                <a:spcPts val="0"/>
              </a:spcBef>
              <a:spcAft>
                <a:spcPts val="0"/>
              </a:spcAft>
              <a:buSzPts val="2800"/>
              <a:buNone/>
              <a:defRPr/>
            </a:lvl4pPr>
            <a:lvl5pPr lvl="4" algn="l" rtl="0">
              <a:lnSpc>
                <a:spcPct val="130000"/>
              </a:lnSpc>
              <a:spcBef>
                <a:spcPts val="0"/>
              </a:spcBef>
              <a:spcAft>
                <a:spcPts val="0"/>
              </a:spcAft>
              <a:buSzPts val="2400"/>
              <a:buNone/>
              <a:defRPr/>
            </a:lvl5pPr>
            <a:lvl6pPr lvl="5" algn="l" rtl="0">
              <a:lnSpc>
                <a:spcPct val="130000"/>
              </a:lnSpc>
              <a:spcBef>
                <a:spcPts val="0"/>
              </a:spcBef>
              <a:spcAft>
                <a:spcPts val="0"/>
              </a:spcAft>
              <a:buSzPts val="2400"/>
              <a:buNone/>
              <a:defRPr/>
            </a:lvl6pPr>
            <a:lvl7pPr lvl="6" algn="l" rtl="0">
              <a:lnSpc>
                <a:spcPct val="130000"/>
              </a:lnSpc>
              <a:spcBef>
                <a:spcPts val="0"/>
              </a:spcBef>
              <a:spcAft>
                <a:spcPts val="0"/>
              </a:spcAft>
              <a:buSzPts val="2000"/>
              <a:buNone/>
              <a:defRPr/>
            </a:lvl7pPr>
            <a:lvl8pPr lvl="7" algn="l" rtl="0">
              <a:lnSpc>
                <a:spcPct val="130000"/>
              </a:lnSpc>
              <a:spcBef>
                <a:spcPts val="0"/>
              </a:spcBef>
              <a:spcAft>
                <a:spcPts val="0"/>
              </a:spcAft>
              <a:buSzPts val="2000"/>
              <a:buNone/>
              <a:defRPr/>
            </a:lvl8pPr>
            <a:lvl9pPr lvl="8" algn="l" rtl="0">
              <a:lnSpc>
                <a:spcPct val="130000"/>
              </a:lnSpc>
              <a:spcBef>
                <a:spcPts val="0"/>
              </a:spcBef>
              <a:spcAft>
                <a:spcPts val="0"/>
              </a:spcAft>
              <a:buSzPts val="1600"/>
              <a:buNone/>
              <a:defRPr/>
            </a:lvl9pPr>
          </a:lstStyle>
          <a:p>
            <a:endParaRPr/>
          </a:p>
        </p:txBody>
      </p:sp>
      <p:sp>
        <p:nvSpPr>
          <p:cNvPr id="190" name="Google Shape;190;g8bf1f585e9_0_133"/>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Multiple choice options">
  <p:cSld name="Multiple choice options">
    <p:spTree>
      <p:nvGrpSpPr>
        <p:cNvPr id="1" name="Shape 191"/>
        <p:cNvGrpSpPr/>
        <p:nvPr/>
      </p:nvGrpSpPr>
      <p:grpSpPr>
        <a:xfrm>
          <a:off x="0" y="0"/>
          <a:ext cx="0" cy="0"/>
          <a:chOff x="0" y="0"/>
          <a:chExt cx="0" cy="0"/>
        </a:xfrm>
      </p:grpSpPr>
      <p:sp>
        <p:nvSpPr>
          <p:cNvPr id="192" name="Google Shape;192;g8bf1f585e9_0_143"/>
          <p:cNvSpPr txBox="1">
            <a:spLocks noGrp="1"/>
          </p:cNvSpPr>
          <p:nvPr>
            <p:ph type="title"/>
          </p:nvPr>
        </p:nvSpPr>
        <p:spPr>
          <a:xfrm>
            <a:off x="611967" y="593367"/>
            <a:ext cx="8800800" cy="1086000"/>
          </a:xfrm>
          <a:prstGeom prst="rect">
            <a:avLst/>
          </a:prstGeom>
          <a:noFill/>
          <a:ln>
            <a:noFill/>
          </a:ln>
        </p:spPr>
        <p:txBody>
          <a:bodyPr spcFirstLastPara="1" wrap="square" lIns="0" tIns="0" rIns="0" bIns="0" anchor="t" anchorCtr="0">
            <a:noAutofit/>
          </a:bodyPr>
          <a:lstStyle>
            <a:lvl1pPr lvl="0" algn="l" rtl="0">
              <a:lnSpc>
                <a:spcPct val="115000"/>
              </a:lnSpc>
              <a:spcBef>
                <a:spcPts val="0"/>
              </a:spcBef>
              <a:spcAft>
                <a:spcPts val="0"/>
              </a:spcAft>
              <a:buSzPts val="4400"/>
              <a:buNone/>
              <a:defRPr/>
            </a:lvl1pPr>
            <a:lvl2pPr lvl="1" algn="l" rtl="0">
              <a:lnSpc>
                <a:spcPct val="100000"/>
              </a:lnSpc>
              <a:spcBef>
                <a:spcPts val="0"/>
              </a:spcBef>
              <a:spcAft>
                <a:spcPts val="0"/>
              </a:spcAft>
              <a:buSzPts val="5600"/>
              <a:buNone/>
              <a:defRPr/>
            </a:lvl2pPr>
            <a:lvl3pPr lvl="2" algn="l" rtl="0">
              <a:lnSpc>
                <a:spcPct val="100000"/>
              </a:lnSpc>
              <a:spcBef>
                <a:spcPts val="0"/>
              </a:spcBef>
              <a:spcAft>
                <a:spcPts val="0"/>
              </a:spcAft>
              <a:buSzPts val="5600"/>
              <a:buNone/>
              <a:defRPr/>
            </a:lvl3pPr>
            <a:lvl4pPr lvl="3" algn="l" rtl="0">
              <a:lnSpc>
                <a:spcPct val="100000"/>
              </a:lnSpc>
              <a:spcBef>
                <a:spcPts val="0"/>
              </a:spcBef>
              <a:spcAft>
                <a:spcPts val="0"/>
              </a:spcAft>
              <a:buSzPts val="5600"/>
              <a:buNone/>
              <a:defRPr/>
            </a:lvl4pPr>
            <a:lvl5pPr lvl="4" algn="l" rtl="0">
              <a:lnSpc>
                <a:spcPct val="100000"/>
              </a:lnSpc>
              <a:spcBef>
                <a:spcPts val="0"/>
              </a:spcBef>
              <a:spcAft>
                <a:spcPts val="0"/>
              </a:spcAft>
              <a:buSzPts val="5600"/>
              <a:buNone/>
              <a:defRPr/>
            </a:lvl5pPr>
            <a:lvl6pPr lvl="5" algn="l" rtl="0">
              <a:lnSpc>
                <a:spcPct val="100000"/>
              </a:lnSpc>
              <a:spcBef>
                <a:spcPts val="0"/>
              </a:spcBef>
              <a:spcAft>
                <a:spcPts val="0"/>
              </a:spcAft>
              <a:buSzPts val="5600"/>
              <a:buNone/>
              <a:defRPr/>
            </a:lvl6pPr>
            <a:lvl7pPr lvl="6" algn="l" rtl="0">
              <a:lnSpc>
                <a:spcPct val="100000"/>
              </a:lnSpc>
              <a:spcBef>
                <a:spcPts val="0"/>
              </a:spcBef>
              <a:spcAft>
                <a:spcPts val="0"/>
              </a:spcAft>
              <a:buSzPts val="5600"/>
              <a:buNone/>
              <a:defRPr/>
            </a:lvl7pPr>
            <a:lvl8pPr lvl="7" algn="l" rtl="0">
              <a:lnSpc>
                <a:spcPct val="100000"/>
              </a:lnSpc>
              <a:spcBef>
                <a:spcPts val="0"/>
              </a:spcBef>
              <a:spcAft>
                <a:spcPts val="0"/>
              </a:spcAft>
              <a:buSzPts val="5600"/>
              <a:buNone/>
              <a:defRPr/>
            </a:lvl8pPr>
            <a:lvl9pPr lvl="8" algn="l" rtl="0">
              <a:lnSpc>
                <a:spcPct val="100000"/>
              </a:lnSpc>
              <a:spcBef>
                <a:spcPts val="0"/>
              </a:spcBef>
              <a:spcAft>
                <a:spcPts val="0"/>
              </a:spcAft>
              <a:buSzPts val="5600"/>
              <a:buNone/>
              <a:defRPr/>
            </a:lvl9pPr>
          </a:lstStyle>
          <a:p>
            <a:endParaRPr/>
          </a:p>
        </p:txBody>
      </p:sp>
      <p:sp>
        <p:nvSpPr>
          <p:cNvPr id="193" name="Google Shape;193;g8bf1f585e9_0_143"/>
          <p:cNvSpPr txBox="1">
            <a:spLocks noGrp="1"/>
          </p:cNvSpPr>
          <p:nvPr>
            <p:ph type="subTitle" idx="1"/>
          </p:nvPr>
        </p:nvSpPr>
        <p:spPr>
          <a:xfrm>
            <a:off x="611967" y="1917533"/>
            <a:ext cx="4171200" cy="604500"/>
          </a:xfrm>
          <a:prstGeom prst="rect">
            <a:avLst/>
          </a:prstGeom>
          <a:solidFill>
            <a:schemeClr val="accent1"/>
          </a:solidFill>
          <a:ln>
            <a:noFill/>
          </a:ln>
        </p:spPr>
        <p:txBody>
          <a:bodyPr spcFirstLastPara="1" wrap="square" lIns="182850" tIns="180000" rIns="182850" bIns="182850" anchor="t" anchorCtr="0">
            <a:noAutofit/>
          </a:bodyPr>
          <a:lstStyle>
            <a:lvl1pPr lvl="0" algn="l" rtl="0">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rtl="0">
              <a:lnSpc>
                <a:spcPct val="130000"/>
              </a:lnSpc>
              <a:spcBef>
                <a:spcPts val="0"/>
              </a:spcBef>
              <a:spcAft>
                <a:spcPts val="0"/>
              </a:spcAft>
              <a:buSzPts val="3200"/>
              <a:buNone/>
              <a:defRPr/>
            </a:lvl2pPr>
            <a:lvl3pPr lvl="2" algn="l" rtl="0">
              <a:lnSpc>
                <a:spcPct val="130000"/>
              </a:lnSpc>
              <a:spcBef>
                <a:spcPts val="0"/>
              </a:spcBef>
              <a:spcAft>
                <a:spcPts val="0"/>
              </a:spcAft>
              <a:buSzPts val="2800"/>
              <a:buNone/>
              <a:defRPr/>
            </a:lvl3pPr>
            <a:lvl4pPr lvl="3" algn="l" rtl="0">
              <a:lnSpc>
                <a:spcPct val="130000"/>
              </a:lnSpc>
              <a:spcBef>
                <a:spcPts val="0"/>
              </a:spcBef>
              <a:spcAft>
                <a:spcPts val="0"/>
              </a:spcAft>
              <a:buSzPts val="2800"/>
              <a:buNone/>
              <a:defRPr/>
            </a:lvl4pPr>
            <a:lvl5pPr lvl="4" algn="l" rtl="0">
              <a:lnSpc>
                <a:spcPct val="130000"/>
              </a:lnSpc>
              <a:spcBef>
                <a:spcPts val="0"/>
              </a:spcBef>
              <a:spcAft>
                <a:spcPts val="0"/>
              </a:spcAft>
              <a:buSzPts val="2400"/>
              <a:buNone/>
              <a:defRPr/>
            </a:lvl5pPr>
            <a:lvl6pPr lvl="5" algn="l" rtl="0">
              <a:lnSpc>
                <a:spcPct val="130000"/>
              </a:lnSpc>
              <a:spcBef>
                <a:spcPts val="0"/>
              </a:spcBef>
              <a:spcAft>
                <a:spcPts val="0"/>
              </a:spcAft>
              <a:buSzPts val="2400"/>
              <a:buNone/>
              <a:defRPr/>
            </a:lvl6pPr>
            <a:lvl7pPr lvl="6" algn="l" rtl="0">
              <a:lnSpc>
                <a:spcPct val="130000"/>
              </a:lnSpc>
              <a:spcBef>
                <a:spcPts val="0"/>
              </a:spcBef>
              <a:spcAft>
                <a:spcPts val="0"/>
              </a:spcAft>
              <a:buSzPts val="2000"/>
              <a:buNone/>
              <a:defRPr/>
            </a:lvl7pPr>
            <a:lvl8pPr lvl="7" algn="l" rtl="0">
              <a:lnSpc>
                <a:spcPct val="130000"/>
              </a:lnSpc>
              <a:spcBef>
                <a:spcPts val="0"/>
              </a:spcBef>
              <a:spcAft>
                <a:spcPts val="0"/>
              </a:spcAft>
              <a:buSzPts val="2000"/>
              <a:buNone/>
              <a:defRPr/>
            </a:lvl8pPr>
            <a:lvl9pPr lvl="8" algn="l" rtl="0">
              <a:lnSpc>
                <a:spcPct val="130000"/>
              </a:lnSpc>
              <a:spcBef>
                <a:spcPts val="0"/>
              </a:spcBef>
              <a:spcAft>
                <a:spcPts val="0"/>
              </a:spcAft>
              <a:buSzPts val="1600"/>
              <a:buNone/>
              <a:defRPr/>
            </a:lvl9pPr>
          </a:lstStyle>
          <a:p>
            <a:endParaRPr/>
          </a:p>
        </p:txBody>
      </p:sp>
      <p:sp>
        <p:nvSpPr>
          <p:cNvPr id="194" name="Google Shape;194;g8bf1f585e9_0_143"/>
          <p:cNvSpPr txBox="1">
            <a:spLocks noGrp="1"/>
          </p:cNvSpPr>
          <p:nvPr>
            <p:ph type="body" idx="2"/>
          </p:nvPr>
        </p:nvSpPr>
        <p:spPr>
          <a:xfrm>
            <a:off x="611967" y="2760100"/>
            <a:ext cx="5268000" cy="841200"/>
          </a:xfrm>
          <a:prstGeom prst="rect">
            <a:avLst/>
          </a:prstGeom>
          <a:noFill/>
          <a:ln>
            <a:noFill/>
          </a:ln>
        </p:spPr>
        <p:txBody>
          <a:bodyPr spcFirstLastPara="1" wrap="square" lIns="0" tIns="0" rIns="0" bIns="0" anchor="t" anchorCtr="0">
            <a:noAutofit/>
          </a:bodyPr>
          <a:lstStyle>
            <a:lvl1pPr marL="457200" lvl="0" indent="-431800" algn="l" rtl="0">
              <a:lnSpc>
                <a:spcPct val="130000"/>
              </a:lnSpc>
              <a:spcBef>
                <a:spcPts val="0"/>
              </a:spcBef>
              <a:spcAft>
                <a:spcPts val="0"/>
              </a:spcAft>
              <a:buSzPts val="3200"/>
              <a:buChar char="●"/>
              <a:defRPr/>
            </a:lvl1pPr>
            <a:lvl2pPr marL="914400" lvl="1" indent="-431800" algn="l" rtl="0">
              <a:lnSpc>
                <a:spcPct val="130000"/>
              </a:lnSpc>
              <a:spcBef>
                <a:spcPts val="1333"/>
              </a:spcBef>
              <a:spcAft>
                <a:spcPts val="0"/>
              </a:spcAft>
              <a:buSzPts val="3200"/>
              <a:buChar char="–"/>
              <a:defRPr/>
            </a:lvl2pPr>
            <a:lvl3pPr marL="1371600" lvl="2" indent="-406400" algn="l" rtl="0">
              <a:lnSpc>
                <a:spcPct val="130000"/>
              </a:lnSpc>
              <a:spcBef>
                <a:spcPts val="1333"/>
              </a:spcBef>
              <a:spcAft>
                <a:spcPts val="0"/>
              </a:spcAft>
              <a:buSzPts val="2800"/>
              <a:buChar char="–"/>
              <a:defRPr/>
            </a:lvl3pPr>
            <a:lvl4pPr marL="1828800" lvl="3" indent="-406400" algn="l" rtl="0">
              <a:lnSpc>
                <a:spcPct val="130000"/>
              </a:lnSpc>
              <a:spcBef>
                <a:spcPts val="1067"/>
              </a:spcBef>
              <a:spcAft>
                <a:spcPts val="0"/>
              </a:spcAft>
              <a:buSzPts val="2800"/>
              <a:buChar char="–"/>
              <a:defRPr/>
            </a:lvl4pPr>
            <a:lvl5pPr marL="2286000" lvl="4" indent="-381000" algn="l" rtl="0">
              <a:lnSpc>
                <a:spcPct val="130000"/>
              </a:lnSpc>
              <a:spcBef>
                <a:spcPts val="1067"/>
              </a:spcBef>
              <a:spcAft>
                <a:spcPts val="0"/>
              </a:spcAft>
              <a:buSzPts val="2400"/>
              <a:buChar char="–"/>
              <a:defRPr/>
            </a:lvl5pPr>
            <a:lvl6pPr marL="2743200" lvl="5" indent="-381000" algn="l" rtl="0">
              <a:lnSpc>
                <a:spcPct val="130000"/>
              </a:lnSpc>
              <a:spcBef>
                <a:spcPts val="800"/>
              </a:spcBef>
              <a:spcAft>
                <a:spcPts val="0"/>
              </a:spcAft>
              <a:buSzPts val="2400"/>
              <a:buChar char="–"/>
              <a:defRPr/>
            </a:lvl6pPr>
            <a:lvl7pPr marL="3200400" lvl="6" indent="-355600" algn="l" rtl="0">
              <a:lnSpc>
                <a:spcPct val="130000"/>
              </a:lnSpc>
              <a:spcBef>
                <a:spcPts val="800"/>
              </a:spcBef>
              <a:spcAft>
                <a:spcPts val="0"/>
              </a:spcAft>
              <a:buSzPts val="2000"/>
              <a:buChar char="–"/>
              <a:defRPr/>
            </a:lvl7pPr>
            <a:lvl8pPr marL="3657600" lvl="7" indent="-355600" algn="l" rtl="0">
              <a:lnSpc>
                <a:spcPct val="130000"/>
              </a:lnSpc>
              <a:spcBef>
                <a:spcPts val="533"/>
              </a:spcBef>
              <a:spcAft>
                <a:spcPts val="0"/>
              </a:spcAft>
              <a:buSzPts val="2000"/>
              <a:buChar char="–"/>
              <a:defRPr/>
            </a:lvl8pPr>
            <a:lvl9pPr marL="4114800" lvl="8" indent="-330200" algn="l" rtl="0">
              <a:lnSpc>
                <a:spcPct val="130000"/>
              </a:lnSpc>
              <a:spcBef>
                <a:spcPts val="533"/>
              </a:spcBef>
              <a:spcAft>
                <a:spcPts val="267"/>
              </a:spcAft>
              <a:buSzPts val="1600"/>
              <a:buChar char="–"/>
              <a:defRPr/>
            </a:lvl9pPr>
          </a:lstStyle>
          <a:p>
            <a:endParaRPr/>
          </a:p>
        </p:txBody>
      </p:sp>
      <p:sp>
        <p:nvSpPr>
          <p:cNvPr id="195" name="Google Shape;195;g8bf1f585e9_0_143"/>
          <p:cNvSpPr txBox="1">
            <a:spLocks noGrp="1"/>
          </p:cNvSpPr>
          <p:nvPr>
            <p:ph type="subTitle" idx="3"/>
          </p:nvPr>
        </p:nvSpPr>
        <p:spPr>
          <a:xfrm>
            <a:off x="6312000" y="1917533"/>
            <a:ext cx="4171200" cy="604500"/>
          </a:xfrm>
          <a:prstGeom prst="rect">
            <a:avLst/>
          </a:prstGeom>
          <a:solidFill>
            <a:schemeClr val="accent4"/>
          </a:solidFill>
          <a:ln>
            <a:noFill/>
          </a:ln>
        </p:spPr>
        <p:txBody>
          <a:bodyPr spcFirstLastPara="1" wrap="square" lIns="182850" tIns="180000" rIns="182850" bIns="182850" anchor="t" anchorCtr="0">
            <a:noAutofit/>
          </a:bodyPr>
          <a:lstStyle>
            <a:lvl1pPr lvl="0" algn="l" rtl="0">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rtl="0">
              <a:lnSpc>
                <a:spcPct val="130000"/>
              </a:lnSpc>
              <a:spcBef>
                <a:spcPts val="0"/>
              </a:spcBef>
              <a:spcAft>
                <a:spcPts val="0"/>
              </a:spcAft>
              <a:buSzPts val="3200"/>
              <a:buNone/>
              <a:defRPr/>
            </a:lvl2pPr>
            <a:lvl3pPr lvl="2" algn="l" rtl="0">
              <a:lnSpc>
                <a:spcPct val="130000"/>
              </a:lnSpc>
              <a:spcBef>
                <a:spcPts val="0"/>
              </a:spcBef>
              <a:spcAft>
                <a:spcPts val="0"/>
              </a:spcAft>
              <a:buSzPts val="2800"/>
              <a:buNone/>
              <a:defRPr/>
            </a:lvl3pPr>
            <a:lvl4pPr lvl="3" algn="l" rtl="0">
              <a:lnSpc>
                <a:spcPct val="130000"/>
              </a:lnSpc>
              <a:spcBef>
                <a:spcPts val="0"/>
              </a:spcBef>
              <a:spcAft>
                <a:spcPts val="0"/>
              </a:spcAft>
              <a:buSzPts val="2800"/>
              <a:buNone/>
              <a:defRPr/>
            </a:lvl4pPr>
            <a:lvl5pPr lvl="4" algn="l" rtl="0">
              <a:lnSpc>
                <a:spcPct val="130000"/>
              </a:lnSpc>
              <a:spcBef>
                <a:spcPts val="0"/>
              </a:spcBef>
              <a:spcAft>
                <a:spcPts val="0"/>
              </a:spcAft>
              <a:buSzPts val="2400"/>
              <a:buNone/>
              <a:defRPr/>
            </a:lvl5pPr>
            <a:lvl6pPr lvl="5" algn="l" rtl="0">
              <a:lnSpc>
                <a:spcPct val="130000"/>
              </a:lnSpc>
              <a:spcBef>
                <a:spcPts val="0"/>
              </a:spcBef>
              <a:spcAft>
                <a:spcPts val="0"/>
              </a:spcAft>
              <a:buSzPts val="2400"/>
              <a:buNone/>
              <a:defRPr/>
            </a:lvl6pPr>
            <a:lvl7pPr lvl="6" algn="l" rtl="0">
              <a:lnSpc>
                <a:spcPct val="130000"/>
              </a:lnSpc>
              <a:spcBef>
                <a:spcPts val="0"/>
              </a:spcBef>
              <a:spcAft>
                <a:spcPts val="0"/>
              </a:spcAft>
              <a:buSzPts val="2000"/>
              <a:buNone/>
              <a:defRPr/>
            </a:lvl7pPr>
            <a:lvl8pPr lvl="7" algn="l" rtl="0">
              <a:lnSpc>
                <a:spcPct val="130000"/>
              </a:lnSpc>
              <a:spcBef>
                <a:spcPts val="0"/>
              </a:spcBef>
              <a:spcAft>
                <a:spcPts val="0"/>
              </a:spcAft>
              <a:buSzPts val="2000"/>
              <a:buNone/>
              <a:defRPr/>
            </a:lvl8pPr>
            <a:lvl9pPr lvl="8" algn="l" rtl="0">
              <a:lnSpc>
                <a:spcPct val="130000"/>
              </a:lnSpc>
              <a:spcBef>
                <a:spcPts val="0"/>
              </a:spcBef>
              <a:spcAft>
                <a:spcPts val="0"/>
              </a:spcAft>
              <a:buSzPts val="1600"/>
              <a:buNone/>
              <a:defRPr/>
            </a:lvl9pPr>
          </a:lstStyle>
          <a:p>
            <a:endParaRPr/>
          </a:p>
        </p:txBody>
      </p:sp>
      <p:sp>
        <p:nvSpPr>
          <p:cNvPr id="196" name="Google Shape;196;g8bf1f585e9_0_143"/>
          <p:cNvSpPr txBox="1">
            <a:spLocks noGrp="1"/>
          </p:cNvSpPr>
          <p:nvPr>
            <p:ph type="body" idx="4"/>
          </p:nvPr>
        </p:nvSpPr>
        <p:spPr>
          <a:xfrm>
            <a:off x="6312000" y="2760100"/>
            <a:ext cx="5268000" cy="841200"/>
          </a:xfrm>
          <a:prstGeom prst="rect">
            <a:avLst/>
          </a:prstGeom>
          <a:noFill/>
          <a:ln>
            <a:noFill/>
          </a:ln>
        </p:spPr>
        <p:txBody>
          <a:bodyPr spcFirstLastPara="1" wrap="square" lIns="0" tIns="0" rIns="0" bIns="0" anchor="t" anchorCtr="0">
            <a:noAutofit/>
          </a:bodyPr>
          <a:lstStyle>
            <a:lvl1pPr marL="457200" lvl="0" indent="-431800" algn="l" rtl="0">
              <a:lnSpc>
                <a:spcPct val="130000"/>
              </a:lnSpc>
              <a:spcBef>
                <a:spcPts val="0"/>
              </a:spcBef>
              <a:spcAft>
                <a:spcPts val="0"/>
              </a:spcAft>
              <a:buSzPts val="3200"/>
              <a:buChar char="●"/>
              <a:defRPr/>
            </a:lvl1pPr>
            <a:lvl2pPr marL="914400" lvl="1" indent="-431800" algn="l" rtl="0">
              <a:lnSpc>
                <a:spcPct val="130000"/>
              </a:lnSpc>
              <a:spcBef>
                <a:spcPts val="1333"/>
              </a:spcBef>
              <a:spcAft>
                <a:spcPts val="0"/>
              </a:spcAft>
              <a:buSzPts val="3200"/>
              <a:buChar char="–"/>
              <a:defRPr/>
            </a:lvl2pPr>
            <a:lvl3pPr marL="1371600" lvl="2" indent="-406400" algn="l" rtl="0">
              <a:lnSpc>
                <a:spcPct val="130000"/>
              </a:lnSpc>
              <a:spcBef>
                <a:spcPts val="1333"/>
              </a:spcBef>
              <a:spcAft>
                <a:spcPts val="0"/>
              </a:spcAft>
              <a:buSzPts val="2800"/>
              <a:buChar char="–"/>
              <a:defRPr/>
            </a:lvl3pPr>
            <a:lvl4pPr marL="1828800" lvl="3" indent="-406400" algn="l" rtl="0">
              <a:lnSpc>
                <a:spcPct val="130000"/>
              </a:lnSpc>
              <a:spcBef>
                <a:spcPts val="1067"/>
              </a:spcBef>
              <a:spcAft>
                <a:spcPts val="0"/>
              </a:spcAft>
              <a:buSzPts val="2800"/>
              <a:buChar char="–"/>
              <a:defRPr/>
            </a:lvl4pPr>
            <a:lvl5pPr marL="2286000" lvl="4" indent="-381000" algn="l" rtl="0">
              <a:lnSpc>
                <a:spcPct val="130000"/>
              </a:lnSpc>
              <a:spcBef>
                <a:spcPts val="1067"/>
              </a:spcBef>
              <a:spcAft>
                <a:spcPts val="0"/>
              </a:spcAft>
              <a:buSzPts val="2400"/>
              <a:buChar char="–"/>
              <a:defRPr/>
            </a:lvl5pPr>
            <a:lvl6pPr marL="2743200" lvl="5" indent="-381000" algn="l" rtl="0">
              <a:lnSpc>
                <a:spcPct val="130000"/>
              </a:lnSpc>
              <a:spcBef>
                <a:spcPts val="800"/>
              </a:spcBef>
              <a:spcAft>
                <a:spcPts val="0"/>
              </a:spcAft>
              <a:buSzPts val="2400"/>
              <a:buChar char="–"/>
              <a:defRPr/>
            </a:lvl6pPr>
            <a:lvl7pPr marL="3200400" lvl="6" indent="-355600" algn="l" rtl="0">
              <a:lnSpc>
                <a:spcPct val="130000"/>
              </a:lnSpc>
              <a:spcBef>
                <a:spcPts val="800"/>
              </a:spcBef>
              <a:spcAft>
                <a:spcPts val="0"/>
              </a:spcAft>
              <a:buSzPts val="2000"/>
              <a:buChar char="–"/>
              <a:defRPr/>
            </a:lvl7pPr>
            <a:lvl8pPr marL="3657600" lvl="7" indent="-355600" algn="l" rtl="0">
              <a:lnSpc>
                <a:spcPct val="130000"/>
              </a:lnSpc>
              <a:spcBef>
                <a:spcPts val="533"/>
              </a:spcBef>
              <a:spcAft>
                <a:spcPts val="0"/>
              </a:spcAft>
              <a:buSzPts val="2000"/>
              <a:buChar char="–"/>
              <a:defRPr/>
            </a:lvl8pPr>
            <a:lvl9pPr marL="4114800" lvl="8" indent="-330200" algn="l" rtl="0">
              <a:lnSpc>
                <a:spcPct val="130000"/>
              </a:lnSpc>
              <a:spcBef>
                <a:spcPts val="533"/>
              </a:spcBef>
              <a:spcAft>
                <a:spcPts val="267"/>
              </a:spcAft>
              <a:buSzPts val="1600"/>
              <a:buChar char="–"/>
              <a:defRPr/>
            </a:lvl9pPr>
          </a:lstStyle>
          <a:p>
            <a:endParaRPr/>
          </a:p>
        </p:txBody>
      </p:sp>
      <p:sp>
        <p:nvSpPr>
          <p:cNvPr id="197" name="Google Shape;197;g8bf1f585e9_0_143"/>
          <p:cNvSpPr txBox="1">
            <a:spLocks noGrp="1"/>
          </p:cNvSpPr>
          <p:nvPr>
            <p:ph type="subTitle" idx="5"/>
          </p:nvPr>
        </p:nvSpPr>
        <p:spPr>
          <a:xfrm>
            <a:off x="611967" y="3936500"/>
            <a:ext cx="4171200" cy="604500"/>
          </a:xfrm>
          <a:prstGeom prst="rect">
            <a:avLst/>
          </a:prstGeom>
          <a:solidFill>
            <a:schemeClr val="accent3"/>
          </a:solidFill>
          <a:ln>
            <a:noFill/>
          </a:ln>
        </p:spPr>
        <p:txBody>
          <a:bodyPr spcFirstLastPara="1" wrap="square" lIns="182850" tIns="180000" rIns="182850" bIns="182850" anchor="t" anchorCtr="0">
            <a:noAutofit/>
          </a:bodyPr>
          <a:lstStyle>
            <a:lvl1pPr lvl="0" algn="l" rtl="0">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rtl="0">
              <a:lnSpc>
                <a:spcPct val="130000"/>
              </a:lnSpc>
              <a:spcBef>
                <a:spcPts val="0"/>
              </a:spcBef>
              <a:spcAft>
                <a:spcPts val="0"/>
              </a:spcAft>
              <a:buSzPts val="3200"/>
              <a:buNone/>
              <a:defRPr/>
            </a:lvl2pPr>
            <a:lvl3pPr lvl="2" algn="l" rtl="0">
              <a:lnSpc>
                <a:spcPct val="130000"/>
              </a:lnSpc>
              <a:spcBef>
                <a:spcPts val="0"/>
              </a:spcBef>
              <a:spcAft>
                <a:spcPts val="0"/>
              </a:spcAft>
              <a:buSzPts val="2800"/>
              <a:buNone/>
              <a:defRPr/>
            </a:lvl3pPr>
            <a:lvl4pPr lvl="3" algn="l" rtl="0">
              <a:lnSpc>
                <a:spcPct val="130000"/>
              </a:lnSpc>
              <a:spcBef>
                <a:spcPts val="0"/>
              </a:spcBef>
              <a:spcAft>
                <a:spcPts val="0"/>
              </a:spcAft>
              <a:buSzPts val="2800"/>
              <a:buNone/>
              <a:defRPr/>
            </a:lvl4pPr>
            <a:lvl5pPr lvl="4" algn="l" rtl="0">
              <a:lnSpc>
                <a:spcPct val="130000"/>
              </a:lnSpc>
              <a:spcBef>
                <a:spcPts val="0"/>
              </a:spcBef>
              <a:spcAft>
                <a:spcPts val="0"/>
              </a:spcAft>
              <a:buSzPts val="2400"/>
              <a:buNone/>
              <a:defRPr/>
            </a:lvl5pPr>
            <a:lvl6pPr lvl="5" algn="l" rtl="0">
              <a:lnSpc>
                <a:spcPct val="130000"/>
              </a:lnSpc>
              <a:spcBef>
                <a:spcPts val="0"/>
              </a:spcBef>
              <a:spcAft>
                <a:spcPts val="0"/>
              </a:spcAft>
              <a:buSzPts val="2400"/>
              <a:buNone/>
              <a:defRPr/>
            </a:lvl6pPr>
            <a:lvl7pPr lvl="6" algn="l" rtl="0">
              <a:lnSpc>
                <a:spcPct val="130000"/>
              </a:lnSpc>
              <a:spcBef>
                <a:spcPts val="0"/>
              </a:spcBef>
              <a:spcAft>
                <a:spcPts val="0"/>
              </a:spcAft>
              <a:buSzPts val="2000"/>
              <a:buNone/>
              <a:defRPr/>
            </a:lvl7pPr>
            <a:lvl8pPr lvl="7" algn="l" rtl="0">
              <a:lnSpc>
                <a:spcPct val="130000"/>
              </a:lnSpc>
              <a:spcBef>
                <a:spcPts val="0"/>
              </a:spcBef>
              <a:spcAft>
                <a:spcPts val="0"/>
              </a:spcAft>
              <a:buSzPts val="2000"/>
              <a:buNone/>
              <a:defRPr/>
            </a:lvl8pPr>
            <a:lvl9pPr lvl="8" algn="l" rtl="0">
              <a:lnSpc>
                <a:spcPct val="130000"/>
              </a:lnSpc>
              <a:spcBef>
                <a:spcPts val="0"/>
              </a:spcBef>
              <a:spcAft>
                <a:spcPts val="0"/>
              </a:spcAft>
              <a:buSzPts val="1600"/>
              <a:buNone/>
              <a:defRPr/>
            </a:lvl9pPr>
          </a:lstStyle>
          <a:p>
            <a:endParaRPr/>
          </a:p>
        </p:txBody>
      </p:sp>
      <p:sp>
        <p:nvSpPr>
          <p:cNvPr id="198" name="Google Shape;198;g8bf1f585e9_0_143"/>
          <p:cNvSpPr txBox="1">
            <a:spLocks noGrp="1"/>
          </p:cNvSpPr>
          <p:nvPr>
            <p:ph type="body" idx="6"/>
          </p:nvPr>
        </p:nvSpPr>
        <p:spPr>
          <a:xfrm>
            <a:off x="611967" y="4779067"/>
            <a:ext cx="5268000" cy="841200"/>
          </a:xfrm>
          <a:prstGeom prst="rect">
            <a:avLst/>
          </a:prstGeom>
          <a:noFill/>
          <a:ln>
            <a:noFill/>
          </a:ln>
        </p:spPr>
        <p:txBody>
          <a:bodyPr spcFirstLastPara="1" wrap="square" lIns="0" tIns="0" rIns="0" bIns="0" anchor="t" anchorCtr="0">
            <a:noAutofit/>
          </a:bodyPr>
          <a:lstStyle>
            <a:lvl1pPr marL="457200" lvl="0" indent="-431800" algn="l" rtl="0">
              <a:lnSpc>
                <a:spcPct val="130000"/>
              </a:lnSpc>
              <a:spcBef>
                <a:spcPts val="0"/>
              </a:spcBef>
              <a:spcAft>
                <a:spcPts val="0"/>
              </a:spcAft>
              <a:buSzPts val="3200"/>
              <a:buChar char="●"/>
              <a:defRPr/>
            </a:lvl1pPr>
            <a:lvl2pPr marL="914400" lvl="1" indent="-431800" algn="l" rtl="0">
              <a:lnSpc>
                <a:spcPct val="130000"/>
              </a:lnSpc>
              <a:spcBef>
                <a:spcPts val="1333"/>
              </a:spcBef>
              <a:spcAft>
                <a:spcPts val="0"/>
              </a:spcAft>
              <a:buSzPts val="3200"/>
              <a:buChar char="–"/>
              <a:defRPr/>
            </a:lvl2pPr>
            <a:lvl3pPr marL="1371600" lvl="2" indent="-406400" algn="l" rtl="0">
              <a:lnSpc>
                <a:spcPct val="130000"/>
              </a:lnSpc>
              <a:spcBef>
                <a:spcPts val="1333"/>
              </a:spcBef>
              <a:spcAft>
                <a:spcPts val="0"/>
              </a:spcAft>
              <a:buSzPts val="2800"/>
              <a:buChar char="–"/>
              <a:defRPr/>
            </a:lvl3pPr>
            <a:lvl4pPr marL="1828800" lvl="3" indent="-406400" algn="l" rtl="0">
              <a:lnSpc>
                <a:spcPct val="130000"/>
              </a:lnSpc>
              <a:spcBef>
                <a:spcPts val="1067"/>
              </a:spcBef>
              <a:spcAft>
                <a:spcPts val="0"/>
              </a:spcAft>
              <a:buSzPts val="2800"/>
              <a:buChar char="–"/>
              <a:defRPr/>
            </a:lvl4pPr>
            <a:lvl5pPr marL="2286000" lvl="4" indent="-381000" algn="l" rtl="0">
              <a:lnSpc>
                <a:spcPct val="130000"/>
              </a:lnSpc>
              <a:spcBef>
                <a:spcPts val="1067"/>
              </a:spcBef>
              <a:spcAft>
                <a:spcPts val="0"/>
              </a:spcAft>
              <a:buSzPts val="2400"/>
              <a:buChar char="–"/>
              <a:defRPr/>
            </a:lvl5pPr>
            <a:lvl6pPr marL="2743200" lvl="5" indent="-381000" algn="l" rtl="0">
              <a:lnSpc>
                <a:spcPct val="130000"/>
              </a:lnSpc>
              <a:spcBef>
                <a:spcPts val="800"/>
              </a:spcBef>
              <a:spcAft>
                <a:spcPts val="0"/>
              </a:spcAft>
              <a:buSzPts val="2400"/>
              <a:buChar char="–"/>
              <a:defRPr/>
            </a:lvl6pPr>
            <a:lvl7pPr marL="3200400" lvl="6" indent="-355600" algn="l" rtl="0">
              <a:lnSpc>
                <a:spcPct val="130000"/>
              </a:lnSpc>
              <a:spcBef>
                <a:spcPts val="800"/>
              </a:spcBef>
              <a:spcAft>
                <a:spcPts val="0"/>
              </a:spcAft>
              <a:buSzPts val="2000"/>
              <a:buChar char="–"/>
              <a:defRPr/>
            </a:lvl7pPr>
            <a:lvl8pPr marL="3657600" lvl="7" indent="-355600" algn="l" rtl="0">
              <a:lnSpc>
                <a:spcPct val="130000"/>
              </a:lnSpc>
              <a:spcBef>
                <a:spcPts val="533"/>
              </a:spcBef>
              <a:spcAft>
                <a:spcPts val="0"/>
              </a:spcAft>
              <a:buSzPts val="2000"/>
              <a:buChar char="–"/>
              <a:defRPr/>
            </a:lvl8pPr>
            <a:lvl9pPr marL="4114800" lvl="8" indent="-330200" algn="l" rtl="0">
              <a:lnSpc>
                <a:spcPct val="130000"/>
              </a:lnSpc>
              <a:spcBef>
                <a:spcPts val="533"/>
              </a:spcBef>
              <a:spcAft>
                <a:spcPts val="267"/>
              </a:spcAft>
              <a:buSzPts val="1600"/>
              <a:buChar char="–"/>
              <a:defRPr/>
            </a:lvl9pPr>
          </a:lstStyle>
          <a:p>
            <a:endParaRPr/>
          </a:p>
        </p:txBody>
      </p:sp>
      <p:sp>
        <p:nvSpPr>
          <p:cNvPr id="199" name="Google Shape;199;g8bf1f585e9_0_143"/>
          <p:cNvSpPr txBox="1">
            <a:spLocks noGrp="1"/>
          </p:cNvSpPr>
          <p:nvPr>
            <p:ph type="subTitle" idx="7"/>
          </p:nvPr>
        </p:nvSpPr>
        <p:spPr>
          <a:xfrm>
            <a:off x="6312000" y="3936500"/>
            <a:ext cx="4171200" cy="604500"/>
          </a:xfrm>
          <a:prstGeom prst="rect">
            <a:avLst/>
          </a:prstGeom>
          <a:solidFill>
            <a:schemeClr val="accent5"/>
          </a:solidFill>
          <a:ln>
            <a:noFill/>
          </a:ln>
        </p:spPr>
        <p:txBody>
          <a:bodyPr spcFirstLastPara="1" wrap="square" lIns="182850" tIns="180000" rIns="182850" bIns="182850" anchor="t" anchorCtr="0">
            <a:noAutofit/>
          </a:bodyPr>
          <a:lstStyle>
            <a:lvl1pPr lvl="0" algn="l" rtl="0">
              <a:lnSpc>
                <a:spcPct val="130000"/>
              </a:lnSpc>
              <a:spcBef>
                <a:spcPts val="0"/>
              </a:spcBef>
              <a:spcAft>
                <a:spcPts val="0"/>
              </a:spcAft>
              <a:buSzPts val="3200"/>
              <a:buNone/>
              <a:defRPr>
                <a:solidFill>
                  <a:schemeClr val="lt1"/>
                </a:solidFill>
                <a:latin typeface="Montserrat SemiBold"/>
                <a:ea typeface="Montserrat SemiBold"/>
                <a:cs typeface="Montserrat SemiBold"/>
                <a:sym typeface="Montserrat SemiBold"/>
              </a:defRPr>
            </a:lvl1pPr>
            <a:lvl2pPr lvl="1" algn="l" rtl="0">
              <a:lnSpc>
                <a:spcPct val="130000"/>
              </a:lnSpc>
              <a:spcBef>
                <a:spcPts val="0"/>
              </a:spcBef>
              <a:spcAft>
                <a:spcPts val="0"/>
              </a:spcAft>
              <a:buSzPts val="3200"/>
              <a:buNone/>
              <a:defRPr/>
            </a:lvl2pPr>
            <a:lvl3pPr lvl="2" algn="l" rtl="0">
              <a:lnSpc>
                <a:spcPct val="130000"/>
              </a:lnSpc>
              <a:spcBef>
                <a:spcPts val="0"/>
              </a:spcBef>
              <a:spcAft>
                <a:spcPts val="0"/>
              </a:spcAft>
              <a:buSzPts val="2800"/>
              <a:buNone/>
              <a:defRPr/>
            </a:lvl3pPr>
            <a:lvl4pPr lvl="3" algn="l" rtl="0">
              <a:lnSpc>
                <a:spcPct val="130000"/>
              </a:lnSpc>
              <a:spcBef>
                <a:spcPts val="0"/>
              </a:spcBef>
              <a:spcAft>
                <a:spcPts val="0"/>
              </a:spcAft>
              <a:buSzPts val="2800"/>
              <a:buNone/>
              <a:defRPr/>
            </a:lvl4pPr>
            <a:lvl5pPr lvl="4" algn="l" rtl="0">
              <a:lnSpc>
                <a:spcPct val="130000"/>
              </a:lnSpc>
              <a:spcBef>
                <a:spcPts val="0"/>
              </a:spcBef>
              <a:spcAft>
                <a:spcPts val="0"/>
              </a:spcAft>
              <a:buSzPts val="2400"/>
              <a:buNone/>
              <a:defRPr/>
            </a:lvl5pPr>
            <a:lvl6pPr lvl="5" algn="l" rtl="0">
              <a:lnSpc>
                <a:spcPct val="130000"/>
              </a:lnSpc>
              <a:spcBef>
                <a:spcPts val="0"/>
              </a:spcBef>
              <a:spcAft>
                <a:spcPts val="0"/>
              </a:spcAft>
              <a:buSzPts val="2400"/>
              <a:buNone/>
              <a:defRPr/>
            </a:lvl6pPr>
            <a:lvl7pPr lvl="6" algn="l" rtl="0">
              <a:lnSpc>
                <a:spcPct val="130000"/>
              </a:lnSpc>
              <a:spcBef>
                <a:spcPts val="0"/>
              </a:spcBef>
              <a:spcAft>
                <a:spcPts val="0"/>
              </a:spcAft>
              <a:buSzPts val="2000"/>
              <a:buNone/>
              <a:defRPr/>
            </a:lvl7pPr>
            <a:lvl8pPr lvl="7" algn="l" rtl="0">
              <a:lnSpc>
                <a:spcPct val="130000"/>
              </a:lnSpc>
              <a:spcBef>
                <a:spcPts val="0"/>
              </a:spcBef>
              <a:spcAft>
                <a:spcPts val="0"/>
              </a:spcAft>
              <a:buSzPts val="2000"/>
              <a:buNone/>
              <a:defRPr/>
            </a:lvl8pPr>
            <a:lvl9pPr lvl="8" algn="l" rtl="0">
              <a:lnSpc>
                <a:spcPct val="130000"/>
              </a:lnSpc>
              <a:spcBef>
                <a:spcPts val="0"/>
              </a:spcBef>
              <a:spcAft>
                <a:spcPts val="0"/>
              </a:spcAft>
              <a:buSzPts val="1600"/>
              <a:buNone/>
              <a:defRPr/>
            </a:lvl9pPr>
          </a:lstStyle>
          <a:p>
            <a:endParaRPr/>
          </a:p>
        </p:txBody>
      </p:sp>
      <p:sp>
        <p:nvSpPr>
          <p:cNvPr id="200" name="Google Shape;200;g8bf1f585e9_0_143"/>
          <p:cNvSpPr txBox="1">
            <a:spLocks noGrp="1"/>
          </p:cNvSpPr>
          <p:nvPr>
            <p:ph type="body" idx="8"/>
          </p:nvPr>
        </p:nvSpPr>
        <p:spPr>
          <a:xfrm>
            <a:off x="6312000" y="4779067"/>
            <a:ext cx="5268000" cy="841200"/>
          </a:xfrm>
          <a:prstGeom prst="rect">
            <a:avLst/>
          </a:prstGeom>
          <a:noFill/>
          <a:ln>
            <a:noFill/>
          </a:ln>
        </p:spPr>
        <p:txBody>
          <a:bodyPr spcFirstLastPara="1" wrap="square" lIns="0" tIns="0" rIns="0" bIns="0" anchor="t" anchorCtr="0">
            <a:noAutofit/>
          </a:bodyPr>
          <a:lstStyle>
            <a:lvl1pPr marL="457200" lvl="0" indent="-431800" algn="l" rtl="0">
              <a:lnSpc>
                <a:spcPct val="130000"/>
              </a:lnSpc>
              <a:spcBef>
                <a:spcPts val="0"/>
              </a:spcBef>
              <a:spcAft>
                <a:spcPts val="0"/>
              </a:spcAft>
              <a:buSzPts val="3200"/>
              <a:buChar char="●"/>
              <a:defRPr/>
            </a:lvl1pPr>
            <a:lvl2pPr marL="914400" lvl="1" indent="-431800" algn="l" rtl="0">
              <a:lnSpc>
                <a:spcPct val="130000"/>
              </a:lnSpc>
              <a:spcBef>
                <a:spcPts val="1333"/>
              </a:spcBef>
              <a:spcAft>
                <a:spcPts val="0"/>
              </a:spcAft>
              <a:buSzPts val="3200"/>
              <a:buChar char="–"/>
              <a:defRPr/>
            </a:lvl2pPr>
            <a:lvl3pPr marL="1371600" lvl="2" indent="-406400" algn="l" rtl="0">
              <a:lnSpc>
                <a:spcPct val="130000"/>
              </a:lnSpc>
              <a:spcBef>
                <a:spcPts val="1333"/>
              </a:spcBef>
              <a:spcAft>
                <a:spcPts val="0"/>
              </a:spcAft>
              <a:buSzPts val="2800"/>
              <a:buChar char="–"/>
              <a:defRPr/>
            </a:lvl3pPr>
            <a:lvl4pPr marL="1828800" lvl="3" indent="-406400" algn="l" rtl="0">
              <a:lnSpc>
                <a:spcPct val="130000"/>
              </a:lnSpc>
              <a:spcBef>
                <a:spcPts val="1067"/>
              </a:spcBef>
              <a:spcAft>
                <a:spcPts val="0"/>
              </a:spcAft>
              <a:buSzPts val="2800"/>
              <a:buChar char="–"/>
              <a:defRPr/>
            </a:lvl4pPr>
            <a:lvl5pPr marL="2286000" lvl="4" indent="-381000" algn="l" rtl="0">
              <a:lnSpc>
                <a:spcPct val="130000"/>
              </a:lnSpc>
              <a:spcBef>
                <a:spcPts val="1067"/>
              </a:spcBef>
              <a:spcAft>
                <a:spcPts val="0"/>
              </a:spcAft>
              <a:buSzPts val="2400"/>
              <a:buChar char="–"/>
              <a:defRPr/>
            </a:lvl5pPr>
            <a:lvl6pPr marL="2743200" lvl="5" indent="-381000" algn="l" rtl="0">
              <a:lnSpc>
                <a:spcPct val="130000"/>
              </a:lnSpc>
              <a:spcBef>
                <a:spcPts val="800"/>
              </a:spcBef>
              <a:spcAft>
                <a:spcPts val="0"/>
              </a:spcAft>
              <a:buSzPts val="2400"/>
              <a:buChar char="–"/>
              <a:defRPr/>
            </a:lvl6pPr>
            <a:lvl7pPr marL="3200400" lvl="6" indent="-355600" algn="l" rtl="0">
              <a:lnSpc>
                <a:spcPct val="130000"/>
              </a:lnSpc>
              <a:spcBef>
                <a:spcPts val="800"/>
              </a:spcBef>
              <a:spcAft>
                <a:spcPts val="0"/>
              </a:spcAft>
              <a:buSzPts val="2000"/>
              <a:buChar char="–"/>
              <a:defRPr/>
            </a:lvl7pPr>
            <a:lvl8pPr marL="3657600" lvl="7" indent="-355600" algn="l" rtl="0">
              <a:lnSpc>
                <a:spcPct val="130000"/>
              </a:lnSpc>
              <a:spcBef>
                <a:spcPts val="533"/>
              </a:spcBef>
              <a:spcAft>
                <a:spcPts val="0"/>
              </a:spcAft>
              <a:buSzPts val="2000"/>
              <a:buChar char="–"/>
              <a:defRPr/>
            </a:lvl8pPr>
            <a:lvl9pPr marL="4114800" lvl="8" indent="-330200" algn="l" rtl="0">
              <a:lnSpc>
                <a:spcPct val="130000"/>
              </a:lnSpc>
              <a:spcBef>
                <a:spcPts val="533"/>
              </a:spcBef>
              <a:spcAft>
                <a:spcPts val="267"/>
              </a:spcAft>
              <a:buSzPts val="1600"/>
              <a:buChar char="–"/>
              <a:defRPr/>
            </a:lvl9pPr>
          </a:lstStyle>
          <a:p>
            <a:endParaRPr/>
          </a:p>
        </p:txBody>
      </p:sp>
      <p:sp>
        <p:nvSpPr>
          <p:cNvPr id="201" name="Google Shape;201;g8bf1f585e9_0_143"/>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02"/>
        <p:cNvGrpSpPr/>
        <p:nvPr/>
      </p:nvGrpSpPr>
      <p:grpSpPr>
        <a:xfrm>
          <a:off x="0" y="0"/>
          <a:ext cx="0" cy="0"/>
          <a:chOff x="0" y="0"/>
          <a:chExt cx="0" cy="0"/>
        </a:xfrm>
      </p:grpSpPr>
      <p:sp>
        <p:nvSpPr>
          <p:cNvPr id="203" name="Google Shape;203;g8bf1f585e9_0_154"/>
          <p:cNvSpPr txBox="1">
            <a:spLocks noGrp="1"/>
          </p:cNvSpPr>
          <p:nvPr>
            <p:ph type="title"/>
          </p:nvPr>
        </p:nvSpPr>
        <p:spPr>
          <a:xfrm>
            <a:off x="611967" y="595200"/>
            <a:ext cx="5268000" cy="1084800"/>
          </a:xfrm>
          <a:prstGeom prst="rect">
            <a:avLst/>
          </a:prstGeom>
          <a:noFill/>
          <a:ln>
            <a:noFill/>
          </a:ln>
        </p:spPr>
        <p:txBody>
          <a:bodyPr spcFirstLastPara="1" wrap="square" lIns="0" tIns="0" rIns="0" bIns="0" anchor="t" anchorCtr="0">
            <a:noAutofit/>
          </a:bodyPr>
          <a:lstStyle>
            <a:lvl1pPr lvl="0" algn="l" rtl="0">
              <a:lnSpc>
                <a:spcPct val="115000"/>
              </a:lnSpc>
              <a:spcBef>
                <a:spcPts val="0"/>
              </a:spcBef>
              <a:spcAft>
                <a:spcPts val="0"/>
              </a:spcAft>
              <a:buSzPts val="4400"/>
              <a:buNone/>
              <a:defRPr/>
            </a:lvl1pPr>
            <a:lvl2pPr lvl="1" algn="l" rtl="0">
              <a:lnSpc>
                <a:spcPct val="100000"/>
              </a:lnSpc>
              <a:spcBef>
                <a:spcPts val="0"/>
              </a:spcBef>
              <a:spcAft>
                <a:spcPts val="0"/>
              </a:spcAft>
              <a:buSzPts val="4800"/>
              <a:buNone/>
              <a:defRPr sz="3200"/>
            </a:lvl2pPr>
            <a:lvl3pPr lvl="2" algn="l" rtl="0">
              <a:lnSpc>
                <a:spcPct val="100000"/>
              </a:lnSpc>
              <a:spcBef>
                <a:spcPts val="0"/>
              </a:spcBef>
              <a:spcAft>
                <a:spcPts val="0"/>
              </a:spcAft>
              <a:buSzPts val="4800"/>
              <a:buNone/>
              <a:defRPr sz="3200"/>
            </a:lvl3pPr>
            <a:lvl4pPr lvl="3" algn="l" rtl="0">
              <a:lnSpc>
                <a:spcPct val="100000"/>
              </a:lnSpc>
              <a:spcBef>
                <a:spcPts val="0"/>
              </a:spcBef>
              <a:spcAft>
                <a:spcPts val="0"/>
              </a:spcAft>
              <a:buSzPts val="4800"/>
              <a:buNone/>
              <a:defRPr sz="3200"/>
            </a:lvl4pPr>
            <a:lvl5pPr lvl="4" algn="l" rtl="0">
              <a:lnSpc>
                <a:spcPct val="100000"/>
              </a:lnSpc>
              <a:spcBef>
                <a:spcPts val="0"/>
              </a:spcBef>
              <a:spcAft>
                <a:spcPts val="0"/>
              </a:spcAft>
              <a:buSzPts val="4800"/>
              <a:buNone/>
              <a:defRPr sz="3200"/>
            </a:lvl5pPr>
            <a:lvl6pPr lvl="5" algn="l" rtl="0">
              <a:lnSpc>
                <a:spcPct val="100000"/>
              </a:lnSpc>
              <a:spcBef>
                <a:spcPts val="0"/>
              </a:spcBef>
              <a:spcAft>
                <a:spcPts val="0"/>
              </a:spcAft>
              <a:buSzPts val="4800"/>
              <a:buNone/>
              <a:defRPr sz="3200"/>
            </a:lvl6pPr>
            <a:lvl7pPr lvl="6" algn="l" rtl="0">
              <a:lnSpc>
                <a:spcPct val="100000"/>
              </a:lnSpc>
              <a:spcBef>
                <a:spcPts val="0"/>
              </a:spcBef>
              <a:spcAft>
                <a:spcPts val="0"/>
              </a:spcAft>
              <a:buSzPts val="4800"/>
              <a:buNone/>
              <a:defRPr sz="3200"/>
            </a:lvl7pPr>
            <a:lvl8pPr lvl="7" algn="l" rtl="0">
              <a:lnSpc>
                <a:spcPct val="100000"/>
              </a:lnSpc>
              <a:spcBef>
                <a:spcPts val="0"/>
              </a:spcBef>
              <a:spcAft>
                <a:spcPts val="0"/>
              </a:spcAft>
              <a:buSzPts val="4800"/>
              <a:buNone/>
              <a:defRPr sz="3200"/>
            </a:lvl8pPr>
            <a:lvl9pPr lvl="8" algn="l" rtl="0">
              <a:lnSpc>
                <a:spcPct val="100000"/>
              </a:lnSpc>
              <a:spcBef>
                <a:spcPts val="0"/>
              </a:spcBef>
              <a:spcAft>
                <a:spcPts val="0"/>
              </a:spcAft>
              <a:buSzPts val="4800"/>
              <a:buNone/>
              <a:defRPr sz="3200"/>
            </a:lvl9pPr>
          </a:lstStyle>
          <a:p>
            <a:endParaRPr/>
          </a:p>
        </p:txBody>
      </p:sp>
      <p:sp>
        <p:nvSpPr>
          <p:cNvPr id="204" name="Google Shape;204;g8bf1f585e9_0_154"/>
          <p:cNvSpPr txBox="1">
            <a:spLocks noGrp="1"/>
          </p:cNvSpPr>
          <p:nvPr>
            <p:ph type="body" idx="1"/>
          </p:nvPr>
        </p:nvSpPr>
        <p:spPr>
          <a:xfrm>
            <a:off x="611967" y="1917533"/>
            <a:ext cx="5268000" cy="3974700"/>
          </a:xfrm>
          <a:prstGeom prst="rect">
            <a:avLst/>
          </a:prstGeom>
          <a:noFill/>
          <a:ln>
            <a:noFill/>
          </a:ln>
        </p:spPr>
        <p:txBody>
          <a:bodyPr spcFirstLastPara="1" wrap="square" lIns="0" tIns="0" rIns="0" bIns="0" anchor="t" anchorCtr="0">
            <a:noAutofit/>
          </a:bodyPr>
          <a:lstStyle>
            <a:lvl1pPr marL="457200" lvl="0" indent="-431800" algn="l" rtl="0">
              <a:lnSpc>
                <a:spcPct val="130000"/>
              </a:lnSpc>
              <a:spcBef>
                <a:spcPts val="0"/>
              </a:spcBef>
              <a:spcAft>
                <a:spcPts val="0"/>
              </a:spcAft>
              <a:buSzPts val="3200"/>
              <a:buChar char="●"/>
              <a:defRPr/>
            </a:lvl1pPr>
            <a:lvl2pPr marL="914400" lvl="1" indent="-431800" algn="l" rtl="0">
              <a:lnSpc>
                <a:spcPct val="130000"/>
              </a:lnSpc>
              <a:spcBef>
                <a:spcPts val="1333"/>
              </a:spcBef>
              <a:spcAft>
                <a:spcPts val="0"/>
              </a:spcAft>
              <a:buSzPts val="3200"/>
              <a:buChar char="–"/>
              <a:defRPr/>
            </a:lvl2pPr>
            <a:lvl3pPr marL="1371600" lvl="2" indent="-406400" algn="l" rtl="0">
              <a:lnSpc>
                <a:spcPct val="130000"/>
              </a:lnSpc>
              <a:spcBef>
                <a:spcPts val="1333"/>
              </a:spcBef>
              <a:spcAft>
                <a:spcPts val="0"/>
              </a:spcAft>
              <a:buSzPts val="2800"/>
              <a:buChar char="–"/>
              <a:defRPr/>
            </a:lvl3pPr>
            <a:lvl4pPr marL="1828800" lvl="3" indent="-406400" algn="l" rtl="0">
              <a:lnSpc>
                <a:spcPct val="130000"/>
              </a:lnSpc>
              <a:spcBef>
                <a:spcPts val="1067"/>
              </a:spcBef>
              <a:spcAft>
                <a:spcPts val="0"/>
              </a:spcAft>
              <a:buSzPts val="2800"/>
              <a:buChar char="–"/>
              <a:defRPr/>
            </a:lvl4pPr>
            <a:lvl5pPr marL="2286000" lvl="4" indent="-381000" algn="l" rtl="0">
              <a:lnSpc>
                <a:spcPct val="130000"/>
              </a:lnSpc>
              <a:spcBef>
                <a:spcPts val="1067"/>
              </a:spcBef>
              <a:spcAft>
                <a:spcPts val="0"/>
              </a:spcAft>
              <a:buSzPts val="2400"/>
              <a:buChar char="–"/>
              <a:defRPr sz="1600"/>
            </a:lvl5pPr>
            <a:lvl6pPr marL="2743200" lvl="5" indent="-381000" algn="l" rtl="0">
              <a:lnSpc>
                <a:spcPct val="130000"/>
              </a:lnSpc>
              <a:spcBef>
                <a:spcPts val="800"/>
              </a:spcBef>
              <a:spcAft>
                <a:spcPts val="0"/>
              </a:spcAft>
              <a:buSzPts val="2400"/>
              <a:buChar char="–"/>
              <a:defRPr sz="1600"/>
            </a:lvl6pPr>
            <a:lvl7pPr marL="3200400" lvl="6" indent="-355600" algn="l" rtl="0">
              <a:lnSpc>
                <a:spcPct val="130000"/>
              </a:lnSpc>
              <a:spcBef>
                <a:spcPts val="800"/>
              </a:spcBef>
              <a:spcAft>
                <a:spcPts val="0"/>
              </a:spcAft>
              <a:buSzPts val="2000"/>
              <a:buChar char="–"/>
              <a:defRPr/>
            </a:lvl7pPr>
            <a:lvl8pPr marL="3657600" lvl="7" indent="-355600" algn="l" rtl="0">
              <a:lnSpc>
                <a:spcPct val="130000"/>
              </a:lnSpc>
              <a:spcBef>
                <a:spcPts val="533"/>
              </a:spcBef>
              <a:spcAft>
                <a:spcPts val="0"/>
              </a:spcAft>
              <a:buSzPts val="2000"/>
              <a:buChar char="–"/>
              <a:defRPr/>
            </a:lvl8pPr>
            <a:lvl9pPr marL="4114800" lvl="8" indent="-330200" algn="l" rtl="0">
              <a:lnSpc>
                <a:spcPct val="130000"/>
              </a:lnSpc>
              <a:spcBef>
                <a:spcPts val="533"/>
              </a:spcBef>
              <a:spcAft>
                <a:spcPts val="267"/>
              </a:spcAft>
              <a:buSzPts val="1600"/>
              <a:buChar char="–"/>
              <a:defRPr/>
            </a:lvl9pPr>
          </a:lstStyle>
          <a:p>
            <a:endParaRPr/>
          </a:p>
        </p:txBody>
      </p:sp>
      <p:sp>
        <p:nvSpPr>
          <p:cNvPr id="205" name="Google Shape;205;g8bf1f585e9_0_154"/>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206"/>
        <p:cNvGrpSpPr/>
        <p:nvPr/>
      </p:nvGrpSpPr>
      <p:grpSpPr>
        <a:xfrm>
          <a:off x="0" y="0"/>
          <a:ext cx="0" cy="0"/>
          <a:chOff x="0" y="0"/>
          <a:chExt cx="0" cy="0"/>
        </a:xfrm>
      </p:grpSpPr>
      <p:sp>
        <p:nvSpPr>
          <p:cNvPr id="207" name="Google Shape;207;g8bf1f585e9_0_158"/>
          <p:cNvSpPr txBox="1">
            <a:spLocks noGrp="1"/>
          </p:cNvSpPr>
          <p:nvPr>
            <p:ph type="body" idx="1"/>
          </p:nvPr>
        </p:nvSpPr>
        <p:spPr>
          <a:xfrm>
            <a:off x="624000" y="6168000"/>
            <a:ext cx="5256000" cy="427200"/>
          </a:xfrm>
          <a:prstGeom prst="rect">
            <a:avLst/>
          </a:prstGeom>
          <a:noFill/>
          <a:ln>
            <a:noFill/>
          </a:ln>
        </p:spPr>
        <p:txBody>
          <a:bodyPr spcFirstLastPara="1" wrap="square" lIns="0" tIns="0" rIns="0" bIns="0" anchor="b" anchorCtr="0">
            <a:noAutofit/>
          </a:bodyPr>
          <a:lstStyle>
            <a:lvl1pPr marL="457200" lvl="0" indent="-228600" algn="l" rtl="0">
              <a:lnSpc>
                <a:spcPct val="130000"/>
              </a:lnSpc>
              <a:spcBef>
                <a:spcPts val="0"/>
              </a:spcBef>
              <a:spcAft>
                <a:spcPts val="0"/>
              </a:spcAft>
              <a:buSzPts val="1600"/>
              <a:buNone/>
              <a:defRPr sz="1067"/>
            </a:lvl1pPr>
            <a:lvl2pPr marL="914400" lvl="1" indent="-431800" algn="l" rtl="0">
              <a:lnSpc>
                <a:spcPct val="130000"/>
              </a:lnSpc>
              <a:spcBef>
                <a:spcPts val="2000"/>
              </a:spcBef>
              <a:spcAft>
                <a:spcPts val="0"/>
              </a:spcAft>
              <a:buSzPts val="3200"/>
              <a:buChar char="–"/>
              <a:defRPr/>
            </a:lvl2pPr>
            <a:lvl3pPr marL="1371600" lvl="2" indent="-406400" algn="l" rtl="0">
              <a:lnSpc>
                <a:spcPct val="130000"/>
              </a:lnSpc>
              <a:spcBef>
                <a:spcPts val="2000"/>
              </a:spcBef>
              <a:spcAft>
                <a:spcPts val="0"/>
              </a:spcAft>
              <a:buSzPts val="2800"/>
              <a:buChar char="–"/>
              <a:defRPr/>
            </a:lvl3pPr>
            <a:lvl4pPr marL="1828800" lvl="3" indent="-406400" algn="l" rtl="0">
              <a:lnSpc>
                <a:spcPct val="130000"/>
              </a:lnSpc>
              <a:spcBef>
                <a:spcPts val="1600"/>
              </a:spcBef>
              <a:spcAft>
                <a:spcPts val="0"/>
              </a:spcAft>
              <a:buSzPts val="2800"/>
              <a:buChar char="–"/>
              <a:defRPr/>
            </a:lvl4pPr>
            <a:lvl5pPr marL="2286000" lvl="4" indent="-381000" algn="l" rtl="0">
              <a:lnSpc>
                <a:spcPct val="130000"/>
              </a:lnSpc>
              <a:spcBef>
                <a:spcPts val="1600"/>
              </a:spcBef>
              <a:spcAft>
                <a:spcPts val="0"/>
              </a:spcAft>
              <a:buSzPts val="2400"/>
              <a:buChar char="–"/>
              <a:defRPr/>
            </a:lvl5pPr>
            <a:lvl6pPr marL="2743200" lvl="5" indent="-381000" algn="l" rtl="0">
              <a:lnSpc>
                <a:spcPct val="130000"/>
              </a:lnSpc>
              <a:spcBef>
                <a:spcPts val="1200"/>
              </a:spcBef>
              <a:spcAft>
                <a:spcPts val="0"/>
              </a:spcAft>
              <a:buSzPts val="2400"/>
              <a:buChar char="–"/>
              <a:defRPr/>
            </a:lvl6pPr>
            <a:lvl7pPr marL="3200400" lvl="6" indent="-355600" algn="l" rtl="0">
              <a:lnSpc>
                <a:spcPct val="130000"/>
              </a:lnSpc>
              <a:spcBef>
                <a:spcPts val="1200"/>
              </a:spcBef>
              <a:spcAft>
                <a:spcPts val="0"/>
              </a:spcAft>
              <a:buSzPts val="2000"/>
              <a:buChar char="–"/>
              <a:defRPr/>
            </a:lvl7pPr>
            <a:lvl8pPr marL="3657600" lvl="7" indent="-355600" algn="l" rtl="0">
              <a:lnSpc>
                <a:spcPct val="130000"/>
              </a:lnSpc>
              <a:spcBef>
                <a:spcPts val="800"/>
              </a:spcBef>
              <a:spcAft>
                <a:spcPts val="0"/>
              </a:spcAft>
              <a:buSzPts val="2000"/>
              <a:buChar char="–"/>
              <a:defRPr/>
            </a:lvl8pPr>
            <a:lvl9pPr marL="4114800" lvl="8" indent="-330200" algn="l" rtl="0">
              <a:lnSpc>
                <a:spcPct val="130000"/>
              </a:lnSpc>
              <a:spcBef>
                <a:spcPts val="800"/>
              </a:spcBef>
              <a:spcAft>
                <a:spcPts val="400"/>
              </a:spcAft>
              <a:buSzPts val="1600"/>
              <a:buChar char="–"/>
              <a:defRPr/>
            </a:lvl9pPr>
          </a:lstStyle>
          <a:p>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08"/>
        <p:cNvGrpSpPr/>
        <p:nvPr/>
      </p:nvGrpSpPr>
      <p:grpSpPr>
        <a:xfrm>
          <a:off x="0" y="0"/>
          <a:ext cx="0" cy="0"/>
          <a:chOff x="0" y="0"/>
          <a:chExt cx="0" cy="0"/>
        </a:xfrm>
      </p:grpSpPr>
      <p:sp>
        <p:nvSpPr>
          <p:cNvPr id="209" name="Google Shape;209;g8bf1f585e9_0_160"/>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1.pn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image" Target="../media/image1.png"/><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8"/>
          <p:cNvSpPr txBox="1">
            <a:spLocks noGrp="1"/>
          </p:cNvSpPr>
          <p:nvPr>
            <p:ph type="title"/>
          </p:nvPr>
        </p:nvSpPr>
        <p:spPr>
          <a:xfrm>
            <a:off x="611967" y="593367"/>
            <a:ext cx="8800800" cy="1086000"/>
          </a:xfrm>
          <a:prstGeom prst="rect">
            <a:avLst/>
          </a:prstGeom>
          <a:noFill/>
          <a:ln>
            <a:noFill/>
          </a:ln>
        </p:spPr>
        <p:txBody>
          <a:bodyPr spcFirstLastPara="1" wrap="square" lIns="0" tIns="0" rIns="0" bIns="0" anchor="t" anchorCtr="0">
            <a:noAutofit/>
          </a:bodyPr>
          <a:lstStyle>
            <a:lvl1pPr marR="0" lvl="0" algn="l" rtl="0">
              <a:lnSpc>
                <a:spcPct val="115000"/>
              </a:lnSpc>
              <a:spcBef>
                <a:spcPts val="0"/>
              </a:spcBef>
              <a:spcAft>
                <a:spcPts val="0"/>
              </a:spcAft>
              <a:buClr>
                <a:srgbClr val="000000"/>
              </a:buClr>
              <a:buSzPts val="4400"/>
              <a:buFont typeface="Montserrat"/>
              <a:buNone/>
              <a:defRPr sz="4400" b="1" i="0" u="none" strike="noStrike" cap="none">
                <a:solidFill>
                  <a:srgbClr val="000000"/>
                </a:solidFill>
                <a:latin typeface="Montserrat"/>
                <a:ea typeface="Montserrat"/>
                <a:cs typeface="Montserrat"/>
                <a:sym typeface="Montserrat"/>
              </a:defRPr>
            </a:lvl1pPr>
            <a:lvl2pPr marR="0" lvl="1"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2pPr>
            <a:lvl3pPr marR="0" lvl="2"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3pPr>
            <a:lvl4pPr marR="0" lvl="3"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4pPr>
            <a:lvl5pPr marR="0" lvl="4"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5pPr>
            <a:lvl6pPr marR="0" lvl="5"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6pPr>
            <a:lvl7pPr marR="0" lvl="6"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7pPr>
            <a:lvl8pPr marR="0" lvl="7"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8pPr>
            <a:lvl9pPr marR="0" lvl="8"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9pPr>
          </a:lstStyle>
          <a:p>
            <a:endParaRPr/>
          </a:p>
        </p:txBody>
      </p:sp>
      <p:sp>
        <p:nvSpPr>
          <p:cNvPr id="11" name="Google Shape;11;p18"/>
          <p:cNvSpPr txBox="1">
            <a:spLocks noGrp="1"/>
          </p:cNvSpPr>
          <p:nvPr>
            <p:ph type="body" idx="1"/>
          </p:nvPr>
        </p:nvSpPr>
        <p:spPr>
          <a:xfrm>
            <a:off x="611967" y="1917533"/>
            <a:ext cx="10968000" cy="3974800"/>
          </a:xfrm>
          <a:prstGeom prst="rect">
            <a:avLst/>
          </a:prstGeom>
          <a:noFill/>
          <a:ln>
            <a:noFill/>
          </a:ln>
        </p:spPr>
        <p:txBody>
          <a:bodyPr spcFirstLastPara="1" wrap="square" lIns="0" tIns="0" rIns="0" bIns="0" anchor="t" anchorCtr="0">
            <a:noAutofit/>
          </a:bodyPr>
          <a:lstStyle>
            <a:lvl1pPr marL="457200" marR="0" lvl="0" indent="-431800" algn="l" rtl="0">
              <a:lnSpc>
                <a:spcPct val="130000"/>
              </a:lnSpc>
              <a:spcBef>
                <a:spcPts val="0"/>
              </a:spcBef>
              <a:spcAft>
                <a:spcPts val="0"/>
              </a:spcAft>
              <a:buClr>
                <a:schemeClr val="dk2"/>
              </a:buClr>
              <a:buSzPts val="3200"/>
              <a:buFont typeface="Montserrat"/>
              <a:buChar char="●"/>
              <a:defRPr sz="3200" b="0" i="0" u="none" strike="noStrike" cap="none">
                <a:solidFill>
                  <a:schemeClr val="dk2"/>
                </a:solidFill>
                <a:latin typeface="Montserrat"/>
                <a:ea typeface="Montserrat"/>
                <a:cs typeface="Montserrat"/>
                <a:sym typeface="Montserrat"/>
              </a:defRPr>
            </a:lvl1pPr>
            <a:lvl2pPr marL="914400" marR="0" lvl="1" indent="-431800" algn="l" rtl="0">
              <a:lnSpc>
                <a:spcPct val="130000"/>
              </a:lnSpc>
              <a:spcBef>
                <a:spcPts val="2000"/>
              </a:spcBef>
              <a:spcAft>
                <a:spcPts val="0"/>
              </a:spcAft>
              <a:buClr>
                <a:schemeClr val="dk2"/>
              </a:buClr>
              <a:buSzPts val="3200"/>
              <a:buFont typeface="Montserrat"/>
              <a:buChar char="–"/>
              <a:defRPr sz="3200" b="0" i="0" u="none" strike="noStrike" cap="none">
                <a:solidFill>
                  <a:schemeClr val="dk2"/>
                </a:solidFill>
                <a:latin typeface="Montserrat"/>
                <a:ea typeface="Montserrat"/>
                <a:cs typeface="Montserrat"/>
                <a:sym typeface="Montserrat"/>
              </a:defRPr>
            </a:lvl2pPr>
            <a:lvl3pPr marL="1371600" marR="0" lvl="2" indent="-406400" algn="l" rtl="0">
              <a:lnSpc>
                <a:spcPct val="130000"/>
              </a:lnSpc>
              <a:spcBef>
                <a:spcPts val="2000"/>
              </a:spcBef>
              <a:spcAft>
                <a:spcPts val="0"/>
              </a:spcAft>
              <a:buClr>
                <a:schemeClr val="dk2"/>
              </a:buClr>
              <a:buSzPts val="2800"/>
              <a:buFont typeface="Montserrat"/>
              <a:buChar char="–"/>
              <a:defRPr sz="2800" b="0" i="0" u="none" strike="noStrike" cap="none">
                <a:solidFill>
                  <a:schemeClr val="dk2"/>
                </a:solidFill>
                <a:latin typeface="Montserrat"/>
                <a:ea typeface="Montserrat"/>
                <a:cs typeface="Montserrat"/>
                <a:sym typeface="Montserrat"/>
              </a:defRPr>
            </a:lvl3pPr>
            <a:lvl4pPr marL="1828800" marR="0" lvl="3" indent="-406400" algn="l" rtl="0">
              <a:lnSpc>
                <a:spcPct val="130000"/>
              </a:lnSpc>
              <a:spcBef>
                <a:spcPts val="1600"/>
              </a:spcBef>
              <a:spcAft>
                <a:spcPts val="0"/>
              </a:spcAft>
              <a:buClr>
                <a:schemeClr val="dk2"/>
              </a:buClr>
              <a:buSzPts val="2800"/>
              <a:buFont typeface="Montserrat"/>
              <a:buChar char="–"/>
              <a:defRPr sz="2800" b="0" i="0" u="none" strike="noStrike" cap="none">
                <a:solidFill>
                  <a:schemeClr val="dk2"/>
                </a:solidFill>
                <a:latin typeface="Montserrat"/>
                <a:ea typeface="Montserrat"/>
                <a:cs typeface="Montserrat"/>
                <a:sym typeface="Montserrat"/>
              </a:defRPr>
            </a:lvl4pPr>
            <a:lvl5pPr marL="2286000" marR="0" lvl="4" indent="-381000" algn="l" rtl="0">
              <a:lnSpc>
                <a:spcPct val="130000"/>
              </a:lnSpc>
              <a:spcBef>
                <a:spcPts val="1600"/>
              </a:spcBef>
              <a:spcAft>
                <a:spcPts val="0"/>
              </a:spcAft>
              <a:buClr>
                <a:schemeClr val="dk2"/>
              </a:buClr>
              <a:buSzPts val="2400"/>
              <a:buFont typeface="Montserrat"/>
              <a:buChar char="–"/>
              <a:defRPr sz="2400" b="0" i="0" u="none" strike="noStrike" cap="none">
                <a:solidFill>
                  <a:schemeClr val="dk2"/>
                </a:solidFill>
                <a:latin typeface="Montserrat"/>
                <a:ea typeface="Montserrat"/>
                <a:cs typeface="Montserrat"/>
                <a:sym typeface="Montserrat"/>
              </a:defRPr>
            </a:lvl5pPr>
            <a:lvl6pPr marL="2743200" marR="0" lvl="5" indent="-381000" algn="l" rtl="0">
              <a:lnSpc>
                <a:spcPct val="130000"/>
              </a:lnSpc>
              <a:spcBef>
                <a:spcPts val="1200"/>
              </a:spcBef>
              <a:spcAft>
                <a:spcPts val="0"/>
              </a:spcAft>
              <a:buClr>
                <a:schemeClr val="dk2"/>
              </a:buClr>
              <a:buSzPts val="2400"/>
              <a:buFont typeface="Montserrat"/>
              <a:buChar char="–"/>
              <a:defRPr sz="2400" b="0" i="0" u="none" strike="noStrike" cap="none">
                <a:solidFill>
                  <a:schemeClr val="dk2"/>
                </a:solidFill>
                <a:latin typeface="Montserrat"/>
                <a:ea typeface="Montserrat"/>
                <a:cs typeface="Montserrat"/>
                <a:sym typeface="Montserrat"/>
              </a:defRPr>
            </a:lvl6pPr>
            <a:lvl7pPr marL="3200400" marR="0" lvl="6" indent="-355600" algn="l" rtl="0">
              <a:lnSpc>
                <a:spcPct val="130000"/>
              </a:lnSpc>
              <a:spcBef>
                <a:spcPts val="1200"/>
              </a:spcBef>
              <a:spcAft>
                <a:spcPts val="0"/>
              </a:spcAft>
              <a:buClr>
                <a:schemeClr val="dk2"/>
              </a:buClr>
              <a:buSzPts val="2000"/>
              <a:buFont typeface="Montserrat"/>
              <a:buChar char="–"/>
              <a:defRPr sz="2000" b="0" i="0" u="none" strike="noStrike" cap="none">
                <a:solidFill>
                  <a:schemeClr val="dk2"/>
                </a:solidFill>
                <a:latin typeface="Montserrat"/>
                <a:ea typeface="Montserrat"/>
                <a:cs typeface="Montserrat"/>
                <a:sym typeface="Montserrat"/>
              </a:defRPr>
            </a:lvl7pPr>
            <a:lvl8pPr marL="3657600" marR="0" lvl="7" indent="-355600" algn="l" rtl="0">
              <a:lnSpc>
                <a:spcPct val="130000"/>
              </a:lnSpc>
              <a:spcBef>
                <a:spcPts val="800"/>
              </a:spcBef>
              <a:spcAft>
                <a:spcPts val="0"/>
              </a:spcAft>
              <a:buClr>
                <a:schemeClr val="dk2"/>
              </a:buClr>
              <a:buSzPts val="2000"/>
              <a:buFont typeface="Montserrat"/>
              <a:buChar char="–"/>
              <a:defRPr sz="2000" b="0" i="0" u="none" strike="noStrike" cap="none">
                <a:solidFill>
                  <a:schemeClr val="dk2"/>
                </a:solidFill>
                <a:latin typeface="Montserrat"/>
                <a:ea typeface="Montserrat"/>
                <a:cs typeface="Montserrat"/>
                <a:sym typeface="Montserrat"/>
              </a:defRPr>
            </a:lvl8pPr>
            <a:lvl9pPr marL="4114800" marR="0" lvl="8" indent="-330200" algn="l" rtl="0">
              <a:lnSpc>
                <a:spcPct val="130000"/>
              </a:lnSpc>
              <a:spcBef>
                <a:spcPts val="800"/>
              </a:spcBef>
              <a:spcAft>
                <a:spcPts val="400"/>
              </a:spcAft>
              <a:buClr>
                <a:schemeClr val="dk2"/>
              </a:buClr>
              <a:buSzPts val="1600"/>
              <a:buFont typeface="Montserrat"/>
              <a:buChar char="–"/>
              <a:defRPr sz="1600" b="0" i="0" u="none" strike="noStrike" cap="none">
                <a:solidFill>
                  <a:schemeClr val="dk2"/>
                </a:solidFill>
                <a:latin typeface="Montserrat"/>
                <a:ea typeface="Montserrat"/>
                <a:cs typeface="Montserrat"/>
                <a:sym typeface="Montserrat"/>
              </a:defRPr>
            </a:lvl9pPr>
          </a:lstStyle>
          <a:p>
            <a:endParaRPr/>
          </a:p>
        </p:txBody>
      </p:sp>
      <p:sp>
        <p:nvSpPr>
          <p:cNvPr id="12" name="Google Shape;12;p18"/>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pic>
        <p:nvPicPr>
          <p:cNvPr id="13" name="Google Shape;13;p18"/>
          <p:cNvPicPr preferRelativeResize="0"/>
          <p:nvPr/>
        </p:nvPicPr>
        <p:blipFill rotWithShape="1">
          <a:blip r:embed="rId14">
            <a:alphaModFix/>
          </a:blip>
          <a:srcRect l="9"/>
          <a:stretch/>
        </p:blipFill>
        <p:spPr>
          <a:xfrm>
            <a:off x="11605532" y="6003937"/>
            <a:ext cx="299234" cy="558903"/>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578">
          <p15:clr>
            <a:srgbClr val="EA4335"/>
          </p15:clr>
        </p15:guide>
        <p15:guide id="2" pos="10942">
          <p15:clr>
            <a:srgbClr val="EA4335"/>
          </p15:clr>
        </p15:guide>
        <p15:guide id="3" orient="horz" pos="561">
          <p15:clr>
            <a:srgbClr val="EA4335"/>
          </p15:clr>
        </p15:guide>
        <p15:guide id="4" orient="horz" pos="1812">
          <p15:clr>
            <a:srgbClr val="EA4335"/>
          </p15:clr>
        </p15:guide>
        <p15:guide id="5" orient="horz" pos="5568">
          <p15:clr>
            <a:srgbClr val="EA4335"/>
          </p15:clr>
        </p15:guide>
        <p15:guide id="6" orient="horz" pos="6039">
          <p15:clr>
            <a:srgbClr val="EA4335"/>
          </p15:clr>
        </p15:guide>
        <p15:guide id="7" orient="horz" pos="1385">
          <p15:clr>
            <a:srgbClr val="EA4335"/>
          </p15:clr>
        </p15:guide>
        <p15:guide id="8" pos="5556">
          <p15:clr>
            <a:srgbClr val="EA4335"/>
          </p15:clr>
        </p15:guide>
        <p15:guide id="9" pos="5964">
          <p15:clr>
            <a:srgbClr val="EA4335"/>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74"/>
        <p:cNvGrpSpPr/>
        <p:nvPr/>
      </p:nvGrpSpPr>
      <p:grpSpPr>
        <a:xfrm>
          <a:off x="0" y="0"/>
          <a:ext cx="0" cy="0"/>
          <a:chOff x="0" y="0"/>
          <a:chExt cx="0" cy="0"/>
        </a:xfrm>
      </p:grpSpPr>
      <p:sp>
        <p:nvSpPr>
          <p:cNvPr id="75" name="Google Shape;75;g8bc2a42329_0_159"/>
          <p:cNvSpPr txBox="1">
            <a:spLocks noGrp="1"/>
          </p:cNvSpPr>
          <p:nvPr>
            <p:ph type="title"/>
          </p:nvPr>
        </p:nvSpPr>
        <p:spPr>
          <a:xfrm>
            <a:off x="611967" y="593367"/>
            <a:ext cx="8800800" cy="1086000"/>
          </a:xfrm>
          <a:prstGeom prst="rect">
            <a:avLst/>
          </a:prstGeom>
          <a:noFill/>
          <a:ln>
            <a:noFill/>
          </a:ln>
        </p:spPr>
        <p:txBody>
          <a:bodyPr spcFirstLastPara="1" wrap="square" lIns="0" tIns="0" rIns="0" bIns="0" anchor="t" anchorCtr="0">
            <a:noAutofit/>
          </a:bodyPr>
          <a:lstStyle>
            <a:lvl1pPr marR="0" lvl="0" algn="l" rtl="0">
              <a:lnSpc>
                <a:spcPct val="115000"/>
              </a:lnSpc>
              <a:spcBef>
                <a:spcPts val="0"/>
              </a:spcBef>
              <a:spcAft>
                <a:spcPts val="0"/>
              </a:spcAft>
              <a:buClr>
                <a:srgbClr val="000000"/>
              </a:buClr>
              <a:buSzPts val="4400"/>
              <a:buFont typeface="Montserrat"/>
              <a:buNone/>
              <a:defRPr sz="4400" b="1" i="0" u="none" strike="noStrike" cap="none">
                <a:solidFill>
                  <a:srgbClr val="000000"/>
                </a:solidFill>
                <a:latin typeface="Montserrat"/>
                <a:ea typeface="Montserrat"/>
                <a:cs typeface="Montserrat"/>
                <a:sym typeface="Montserrat"/>
              </a:defRPr>
            </a:lvl1pPr>
            <a:lvl2pPr marR="0" lvl="1"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2pPr>
            <a:lvl3pPr marR="0" lvl="2"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3pPr>
            <a:lvl4pPr marR="0" lvl="3"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4pPr>
            <a:lvl5pPr marR="0" lvl="4"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5pPr>
            <a:lvl6pPr marR="0" lvl="5"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6pPr>
            <a:lvl7pPr marR="0" lvl="6"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7pPr>
            <a:lvl8pPr marR="0" lvl="7"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8pPr>
            <a:lvl9pPr marR="0" lvl="8"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9pPr>
          </a:lstStyle>
          <a:p>
            <a:endParaRPr/>
          </a:p>
        </p:txBody>
      </p:sp>
      <p:sp>
        <p:nvSpPr>
          <p:cNvPr id="76" name="Google Shape;76;g8bc2a42329_0_159"/>
          <p:cNvSpPr txBox="1">
            <a:spLocks noGrp="1"/>
          </p:cNvSpPr>
          <p:nvPr>
            <p:ph type="body" idx="1"/>
          </p:nvPr>
        </p:nvSpPr>
        <p:spPr>
          <a:xfrm>
            <a:off x="611967" y="1917533"/>
            <a:ext cx="10968000" cy="3974700"/>
          </a:xfrm>
          <a:prstGeom prst="rect">
            <a:avLst/>
          </a:prstGeom>
          <a:noFill/>
          <a:ln>
            <a:noFill/>
          </a:ln>
        </p:spPr>
        <p:txBody>
          <a:bodyPr spcFirstLastPara="1" wrap="square" lIns="0" tIns="0" rIns="0" bIns="0" anchor="t" anchorCtr="0">
            <a:noAutofit/>
          </a:bodyPr>
          <a:lstStyle>
            <a:lvl1pPr marL="457200" marR="0" lvl="0" indent="-431800" algn="l" rtl="0">
              <a:lnSpc>
                <a:spcPct val="130000"/>
              </a:lnSpc>
              <a:spcBef>
                <a:spcPts val="0"/>
              </a:spcBef>
              <a:spcAft>
                <a:spcPts val="0"/>
              </a:spcAft>
              <a:buClr>
                <a:schemeClr val="dk2"/>
              </a:buClr>
              <a:buSzPts val="3200"/>
              <a:buFont typeface="Montserrat"/>
              <a:buChar char="●"/>
              <a:defRPr sz="3200" b="0" i="0" u="none" strike="noStrike" cap="none">
                <a:solidFill>
                  <a:schemeClr val="dk2"/>
                </a:solidFill>
                <a:latin typeface="Montserrat"/>
                <a:ea typeface="Montserrat"/>
                <a:cs typeface="Montserrat"/>
                <a:sym typeface="Montserrat"/>
              </a:defRPr>
            </a:lvl1pPr>
            <a:lvl2pPr marL="914400" marR="0" lvl="1" indent="-431800" algn="l" rtl="0">
              <a:lnSpc>
                <a:spcPct val="130000"/>
              </a:lnSpc>
              <a:spcBef>
                <a:spcPts val="2000"/>
              </a:spcBef>
              <a:spcAft>
                <a:spcPts val="0"/>
              </a:spcAft>
              <a:buClr>
                <a:schemeClr val="dk2"/>
              </a:buClr>
              <a:buSzPts val="3200"/>
              <a:buFont typeface="Montserrat"/>
              <a:buChar char="–"/>
              <a:defRPr sz="3200" b="0" i="0" u="none" strike="noStrike" cap="none">
                <a:solidFill>
                  <a:schemeClr val="dk2"/>
                </a:solidFill>
                <a:latin typeface="Montserrat"/>
                <a:ea typeface="Montserrat"/>
                <a:cs typeface="Montserrat"/>
                <a:sym typeface="Montserrat"/>
              </a:defRPr>
            </a:lvl2pPr>
            <a:lvl3pPr marL="1371600" marR="0" lvl="2" indent="-406400" algn="l" rtl="0">
              <a:lnSpc>
                <a:spcPct val="130000"/>
              </a:lnSpc>
              <a:spcBef>
                <a:spcPts val="2000"/>
              </a:spcBef>
              <a:spcAft>
                <a:spcPts val="0"/>
              </a:spcAft>
              <a:buClr>
                <a:schemeClr val="dk2"/>
              </a:buClr>
              <a:buSzPts val="2800"/>
              <a:buFont typeface="Montserrat"/>
              <a:buChar char="–"/>
              <a:defRPr sz="2800" b="0" i="0" u="none" strike="noStrike" cap="none">
                <a:solidFill>
                  <a:schemeClr val="dk2"/>
                </a:solidFill>
                <a:latin typeface="Montserrat"/>
                <a:ea typeface="Montserrat"/>
                <a:cs typeface="Montserrat"/>
                <a:sym typeface="Montserrat"/>
              </a:defRPr>
            </a:lvl3pPr>
            <a:lvl4pPr marL="1828800" marR="0" lvl="3" indent="-406400" algn="l" rtl="0">
              <a:lnSpc>
                <a:spcPct val="130000"/>
              </a:lnSpc>
              <a:spcBef>
                <a:spcPts val="1600"/>
              </a:spcBef>
              <a:spcAft>
                <a:spcPts val="0"/>
              </a:spcAft>
              <a:buClr>
                <a:schemeClr val="dk2"/>
              </a:buClr>
              <a:buSzPts val="2800"/>
              <a:buFont typeface="Montserrat"/>
              <a:buChar char="–"/>
              <a:defRPr sz="2800" b="0" i="0" u="none" strike="noStrike" cap="none">
                <a:solidFill>
                  <a:schemeClr val="dk2"/>
                </a:solidFill>
                <a:latin typeface="Montserrat"/>
                <a:ea typeface="Montserrat"/>
                <a:cs typeface="Montserrat"/>
                <a:sym typeface="Montserrat"/>
              </a:defRPr>
            </a:lvl4pPr>
            <a:lvl5pPr marL="2286000" marR="0" lvl="4" indent="-381000" algn="l" rtl="0">
              <a:lnSpc>
                <a:spcPct val="130000"/>
              </a:lnSpc>
              <a:spcBef>
                <a:spcPts val="1600"/>
              </a:spcBef>
              <a:spcAft>
                <a:spcPts val="0"/>
              </a:spcAft>
              <a:buClr>
                <a:schemeClr val="dk2"/>
              </a:buClr>
              <a:buSzPts val="2400"/>
              <a:buFont typeface="Montserrat"/>
              <a:buChar char="–"/>
              <a:defRPr sz="2400" b="0" i="0" u="none" strike="noStrike" cap="none">
                <a:solidFill>
                  <a:schemeClr val="dk2"/>
                </a:solidFill>
                <a:latin typeface="Montserrat"/>
                <a:ea typeface="Montserrat"/>
                <a:cs typeface="Montserrat"/>
                <a:sym typeface="Montserrat"/>
              </a:defRPr>
            </a:lvl5pPr>
            <a:lvl6pPr marL="2743200" marR="0" lvl="5" indent="-381000" algn="l" rtl="0">
              <a:lnSpc>
                <a:spcPct val="130000"/>
              </a:lnSpc>
              <a:spcBef>
                <a:spcPts val="1200"/>
              </a:spcBef>
              <a:spcAft>
                <a:spcPts val="0"/>
              </a:spcAft>
              <a:buClr>
                <a:schemeClr val="dk2"/>
              </a:buClr>
              <a:buSzPts val="2400"/>
              <a:buFont typeface="Montserrat"/>
              <a:buChar char="–"/>
              <a:defRPr sz="2400" b="0" i="0" u="none" strike="noStrike" cap="none">
                <a:solidFill>
                  <a:schemeClr val="dk2"/>
                </a:solidFill>
                <a:latin typeface="Montserrat"/>
                <a:ea typeface="Montserrat"/>
                <a:cs typeface="Montserrat"/>
                <a:sym typeface="Montserrat"/>
              </a:defRPr>
            </a:lvl6pPr>
            <a:lvl7pPr marL="3200400" marR="0" lvl="6" indent="-355600" algn="l" rtl="0">
              <a:lnSpc>
                <a:spcPct val="130000"/>
              </a:lnSpc>
              <a:spcBef>
                <a:spcPts val="1200"/>
              </a:spcBef>
              <a:spcAft>
                <a:spcPts val="0"/>
              </a:spcAft>
              <a:buClr>
                <a:schemeClr val="dk2"/>
              </a:buClr>
              <a:buSzPts val="2000"/>
              <a:buFont typeface="Montserrat"/>
              <a:buChar char="–"/>
              <a:defRPr sz="2000" b="0" i="0" u="none" strike="noStrike" cap="none">
                <a:solidFill>
                  <a:schemeClr val="dk2"/>
                </a:solidFill>
                <a:latin typeface="Montserrat"/>
                <a:ea typeface="Montserrat"/>
                <a:cs typeface="Montserrat"/>
                <a:sym typeface="Montserrat"/>
              </a:defRPr>
            </a:lvl7pPr>
            <a:lvl8pPr marL="3657600" marR="0" lvl="7" indent="-355600" algn="l" rtl="0">
              <a:lnSpc>
                <a:spcPct val="130000"/>
              </a:lnSpc>
              <a:spcBef>
                <a:spcPts val="800"/>
              </a:spcBef>
              <a:spcAft>
                <a:spcPts val="0"/>
              </a:spcAft>
              <a:buClr>
                <a:schemeClr val="dk2"/>
              </a:buClr>
              <a:buSzPts val="2000"/>
              <a:buFont typeface="Montserrat"/>
              <a:buChar char="–"/>
              <a:defRPr sz="2000" b="0" i="0" u="none" strike="noStrike" cap="none">
                <a:solidFill>
                  <a:schemeClr val="dk2"/>
                </a:solidFill>
                <a:latin typeface="Montserrat"/>
                <a:ea typeface="Montserrat"/>
                <a:cs typeface="Montserrat"/>
                <a:sym typeface="Montserrat"/>
              </a:defRPr>
            </a:lvl8pPr>
            <a:lvl9pPr marL="4114800" marR="0" lvl="8" indent="-330200" algn="l" rtl="0">
              <a:lnSpc>
                <a:spcPct val="130000"/>
              </a:lnSpc>
              <a:spcBef>
                <a:spcPts val="800"/>
              </a:spcBef>
              <a:spcAft>
                <a:spcPts val="400"/>
              </a:spcAft>
              <a:buClr>
                <a:schemeClr val="dk2"/>
              </a:buClr>
              <a:buSzPts val="1600"/>
              <a:buFont typeface="Montserrat"/>
              <a:buChar char="–"/>
              <a:defRPr sz="1600" b="0" i="0" u="none" strike="noStrike" cap="none">
                <a:solidFill>
                  <a:schemeClr val="dk2"/>
                </a:solidFill>
                <a:latin typeface="Montserrat"/>
                <a:ea typeface="Montserrat"/>
                <a:cs typeface="Montserrat"/>
                <a:sym typeface="Montserrat"/>
              </a:defRPr>
            </a:lvl9pPr>
          </a:lstStyle>
          <a:p>
            <a:endParaRPr/>
          </a:p>
        </p:txBody>
      </p:sp>
      <p:sp>
        <p:nvSpPr>
          <p:cNvPr id="77" name="Google Shape;77;g8bc2a42329_0_159"/>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rtl="0">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pic>
        <p:nvPicPr>
          <p:cNvPr id="78" name="Google Shape;78;g8bc2a42329_0_159"/>
          <p:cNvPicPr preferRelativeResize="0"/>
          <p:nvPr/>
        </p:nvPicPr>
        <p:blipFill rotWithShape="1">
          <a:blip r:embed="rId15">
            <a:alphaModFix/>
          </a:blip>
          <a:srcRect l="9"/>
          <a:stretch/>
        </p:blipFill>
        <p:spPr>
          <a:xfrm>
            <a:off x="11605532" y="6003937"/>
            <a:ext cx="299234" cy="558902"/>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578">
          <p15:clr>
            <a:srgbClr val="EA4335"/>
          </p15:clr>
        </p15:guide>
        <p15:guide id="2" pos="10942">
          <p15:clr>
            <a:srgbClr val="EA4335"/>
          </p15:clr>
        </p15:guide>
        <p15:guide id="3" orient="horz" pos="561">
          <p15:clr>
            <a:srgbClr val="EA4335"/>
          </p15:clr>
        </p15:guide>
        <p15:guide id="4" orient="horz" pos="1812">
          <p15:clr>
            <a:srgbClr val="EA4335"/>
          </p15:clr>
        </p15:guide>
        <p15:guide id="5" orient="horz" pos="5568">
          <p15:clr>
            <a:srgbClr val="EA4335"/>
          </p15:clr>
        </p15:guide>
        <p15:guide id="6" orient="horz" pos="6039">
          <p15:clr>
            <a:srgbClr val="EA4335"/>
          </p15:clr>
        </p15:guide>
        <p15:guide id="7" orient="horz" pos="1385">
          <p15:clr>
            <a:srgbClr val="EA4335"/>
          </p15:clr>
        </p15:guide>
        <p15:guide id="8" pos="5556">
          <p15:clr>
            <a:srgbClr val="EA4335"/>
          </p15:clr>
        </p15:guide>
        <p15:guide id="9" pos="5964">
          <p15:clr>
            <a:srgbClr val="EA4335"/>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9"/>
        <p:cNvGrpSpPr/>
        <p:nvPr/>
      </p:nvGrpSpPr>
      <p:grpSpPr>
        <a:xfrm>
          <a:off x="0" y="0"/>
          <a:ext cx="0" cy="0"/>
          <a:chOff x="0" y="0"/>
          <a:chExt cx="0" cy="0"/>
        </a:xfrm>
      </p:grpSpPr>
      <p:sp>
        <p:nvSpPr>
          <p:cNvPr id="140" name="Google Shape;140;g8bf1f585e9_0_91"/>
          <p:cNvSpPr txBox="1">
            <a:spLocks noGrp="1"/>
          </p:cNvSpPr>
          <p:nvPr>
            <p:ph type="title"/>
          </p:nvPr>
        </p:nvSpPr>
        <p:spPr>
          <a:xfrm>
            <a:off x="611967" y="593367"/>
            <a:ext cx="8800800" cy="1086000"/>
          </a:xfrm>
          <a:prstGeom prst="rect">
            <a:avLst/>
          </a:prstGeom>
          <a:noFill/>
          <a:ln>
            <a:noFill/>
          </a:ln>
        </p:spPr>
        <p:txBody>
          <a:bodyPr spcFirstLastPara="1" wrap="square" lIns="0" tIns="0" rIns="0" bIns="0" anchor="t" anchorCtr="0">
            <a:noAutofit/>
          </a:bodyPr>
          <a:lstStyle>
            <a:lvl1pPr marR="0" lvl="0" algn="l" rtl="0">
              <a:lnSpc>
                <a:spcPct val="115000"/>
              </a:lnSpc>
              <a:spcBef>
                <a:spcPts val="0"/>
              </a:spcBef>
              <a:spcAft>
                <a:spcPts val="0"/>
              </a:spcAft>
              <a:buClr>
                <a:srgbClr val="000000"/>
              </a:buClr>
              <a:buSzPts val="4400"/>
              <a:buFont typeface="Montserrat"/>
              <a:buNone/>
              <a:defRPr sz="4400" b="1" i="0" u="none" strike="noStrike" cap="none">
                <a:solidFill>
                  <a:srgbClr val="000000"/>
                </a:solidFill>
                <a:latin typeface="Montserrat"/>
                <a:ea typeface="Montserrat"/>
                <a:cs typeface="Montserrat"/>
                <a:sym typeface="Montserrat"/>
              </a:defRPr>
            </a:lvl1pPr>
            <a:lvl2pPr marR="0" lvl="1"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2pPr>
            <a:lvl3pPr marR="0" lvl="2"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3pPr>
            <a:lvl4pPr marR="0" lvl="3"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4pPr>
            <a:lvl5pPr marR="0" lvl="4"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5pPr>
            <a:lvl6pPr marR="0" lvl="5"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6pPr>
            <a:lvl7pPr marR="0" lvl="6"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7pPr>
            <a:lvl8pPr marR="0" lvl="7"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8pPr>
            <a:lvl9pPr marR="0" lvl="8" algn="l" rtl="0">
              <a:lnSpc>
                <a:spcPct val="100000"/>
              </a:lnSpc>
              <a:spcBef>
                <a:spcPts val="0"/>
              </a:spcBef>
              <a:spcAft>
                <a:spcPts val="0"/>
              </a:spcAft>
              <a:buClr>
                <a:srgbClr val="000000"/>
              </a:buClr>
              <a:buSzPts val="5600"/>
              <a:buFont typeface="Montserrat Medium"/>
              <a:buNone/>
              <a:defRPr sz="5600" b="0" i="0" u="none" strike="noStrike" cap="none">
                <a:solidFill>
                  <a:srgbClr val="000000"/>
                </a:solidFill>
                <a:latin typeface="Montserrat Medium"/>
                <a:ea typeface="Montserrat Medium"/>
                <a:cs typeface="Montserrat Medium"/>
                <a:sym typeface="Montserrat Medium"/>
              </a:defRPr>
            </a:lvl9pPr>
          </a:lstStyle>
          <a:p>
            <a:endParaRPr/>
          </a:p>
        </p:txBody>
      </p:sp>
      <p:sp>
        <p:nvSpPr>
          <p:cNvPr id="141" name="Google Shape;141;g8bf1f585e9_0_91"/>
          <p:cNvSpPr txBox="1">
            <a:spLocks noGrp="1"/>
          </p:cNvSpPr>
          <p:nvPr>
            <p:ph type="body" idx="1"/>
          </p:nvPr>
        </p:nvSpPr>
        <p:spPr>
          <a:xfrm>
            <a:off x="611967" y="1917533"/>
            <a:ext cx="10968000" cy="3974700"/>
          </a:xfrm>
          <a:prstGeom prst="rect">
            <a:avLst/>
          </a:prstGeom>
          <a:noFill/>
          <a:ln>
            <a:noFill/>
          </a:ln>
        </p:spPr>
        <p:txBody>
          <a:bodyPr spcFirstLastPara="1" wrap="square" lIns="0" tIns="0" rIns="0" bIns="0" anchor="t" anchorCtr="0">
            <a:noAutofit/>
          </a:bodyPr>
          <a:lstStyle>
            <a:lvl1pPr marL="457200" marR="0" lvl="0" indent="-431800" algn="l" rtl="0">
              <a:lnSpc>
                <a:spcPct val="130000"/>
              </a:lnSpc>
              <a:spcBef>
                <a:spcPts val="0"/>
              </a:spcBef>
              <a:spcAft>
                <a:spcPts val="0"/>
              </a:spcAft>
              <a:buClr>
                <a:schemeClr val="dk2"/>
              </a:buClr>
              <a:buSzPts val="3200"/>
              <a:buFont typeface="Montserrat"/>
              <a:buChar char="●"/>
              <a:defRPr sz="3200" b="0" i="0" u="none" strike="noStrike" cap="none">
                <a:solidFill>
                  <a:schemeClr val="dk2"/>
                </a:solidFill>
                <a:latin typeface="Montserrat"/>
                <a:ea typeface="Montserrat"/>
                <a:cs typeface="Montserrat"/>
                <a:sym typeface="Montserrat"/>
              </a:defRPr>
            </a:lvl1pPr>
            <a:lvl2pPr marL="914400" marR="0" lvl="1" indent="-431800" algn="l" rtl="0">
              <a:lnSpc>
                <a:spcPct val="130000"/>
              </a:lnSpc>
              <a:spcBef>
                <a:spcPts val="2000"/>
              </a:spcBef>
              <a:spcAft>
                <a:spcPts val="0"/>
              </a:spcAft>
              <a:buClr>
                <a:schemeClr val="dk2"/>
              </a:buClr>
              <a:buSzPts val="3200"/>
              <a:buFont typeface="Montserrat"/>
              <a:buChar char="–"/>
              <a:defRPr sz="3200" b="0" i="0" u="none" strike="noStrike" cap="none">
                <a:solidFill>
                  <a:schemeClr val="dk2"/>
                </a:solidFill>
                <a:latin typeface="Montserrat"/>
                <a:ea typeface="Montserrat"/>
                <a:cs typeface="Montserrat"/>
                <a:sym typeface="Montserrat"/>
              </a:defRPr>
            </a:lvl2pPr>
            <a:lvl3pPr marL="1371600" marR="0" lvl="2" indent="-406400" algn="l" rtl="0">
              <a:lnSpc>
                <a:spcPct val="130000"/>
              </a:lnSpc>
              <a:spcBef>
                <a:spcPts val="2000"/>
              </a:spcBef>
              <a:spcAft>
                <a:spcPts val="0"/>
              </a:spcAft>
              <a:buClr>
                <a:schemeClr val="dk2"/>
              </a:buClr>
              <a:buSzPts val="2800"/>
              <a:buFont typeface="Montserrat"/>
              <a:buChar char="–"/>
              <a:defRPr sz="2800" b="0" i="0" u="none" strike="noStrike" cap="none">
                <a:solidFill>
                  <a:schemeClr val="dk2"/>
                </a:solidFill>
                <a:latin typeface="Montserrat"/>
                <a:ea typeface="Montserrat"/>
                <a:cs typeface="Montserrat"/>
                <a:sym typeface="Montserrat"/>
              </a:defRPr>
            </a:lvl3pPr>
            <a:lvl4pPr marL="1828800" marR="0" lvl="3" indent="-406400" algn="l" rtl="0">
              <a:lnSpc>
                <a:spcPct val="130000"/>
              </a:lnSpc>
              <a:spcBef>
                <a:spcPts val="1600"/>
              </a:spcBef>
              <a:spcAft>
                <a:spcPts val="0"/>
              </a:spcAft>
              <a:buClr>
                <a:schemeClr val="dk2"/>
              </a:buClr>
              <a:buSzPts val="2800"/>
              <a:buFont typeface="Montserrat"/>
              <a:buChar char="–"/>
              <a:defRPr sz="2800" b="0" i="0" u="none" strike="noStrike" cap="none">
                <a:solidFill>
                  <a:schemeClr val="dk2"/>
                </a:solidFill>
                <a:latin typeface="Montserrat"/>
                <a:ea typeface="Montserrat"/>
                <a:cs typeface="Montserrat"/>
                <a:sym typeface="Montserrat"/>
              </a:defRPr>
            </a:lvl4pPr>
            <a:lvl5pPr marL="2286000" marR="0" lvl="4" indent="-381000" algn="l" rtl="0">
              <a:lnSpc>
                <a:spcPct val="130000"/>
              </a:lnSpc>
              <a:spcBef>
                <a:spcPts val="1600"/>
              </a:spcBef>
              <a:spcAft>
                <a:spcPts val="0"/>
              </a:spcAft>
              <a:buClr>
                <a:schemeClr val="dk2"/>
              </a:buClr>
              <a:buSzPts val="2400"/>
              <a:buFont typeface="Montserrat"/>
              <a:buChar char="–"/>
              <a:defRPr sz="2400" b="0" i="0" u="none" strike="noStrike" cap="none">
                <a:solidFill>
                  <a:schemeClr val="dk2"/>
                </a:solidFill>
                <a:latin typeface="Montserrat"/>
                <a:ea typeface="Montserrat"/>
                <a:cs typeface="Montserrat"/>
                <a:sym typeface="Montserrat"/>
              </a:defRPr>
            </a:lvl5pPr>
            <a:lvl6pPr marL="2743200" marR="0" lvl="5" indent="-381000" algn="l" rtl="0">
              <a:lnSpc>
                <a:spcPct val="130000"/>
              </a:lnSpc>
              <a:spcBef>
                <a:spcPts val="1200"/>
              </a:spcBef>
              <a:spcAft>
                <a:spcPts val="0"/>
              </a:spcAft>
              <a:buClr>
                <a:schemeClr val="dk2"/>
              </a:buClr>
              <a:buSzPts val="2400"/>
              <a:buFont typeface="Montserrat"/>
              <a:buChar char="–"/>
              <a:defRPr sz="2400" b="0" i="0" u="none" strike="noStrike" cap="none">
                <a:solidFill>
                  <a:schemeClr val="dk2"/>
                </a:solidFill>
                <a:latin typeface="Montserrat"/>
                <a:ea typeface="Montserrat"/>
                <a:cs typeface="Montserrat"/>
                <a:sym typeface="Montserrat"/>
              </a:defRPr>
            </a:lvl6pPr>
            <a:lvl7pPr marL="3200400" marR="0" lvl="6" indent="-355600" algn="l" rtl="0">
              <a:lnSpc>
                <a:spcPct val="130000"/>
              </a:lnSpc>
              <a:spcBef>
                <a:spcPts val="1200"/>
              </a:spcBef>
              <a:spcAft>
                <a:spcPts val="0"/>
              </a:spcAft>
              <a:buClr>
                <a:schemeClr val="dk2"/>
              </a:buClr>
              <a:buSzPts val="2000"/>
              <a:buFont typeface="Montserrat"/>
              <a:buChar char="–"/>
              <a:defRPr sz="2000" b="0" i="0" u="none" strike="noStrike" cap="none">
                <a:solidFill>
                  <a:schemeClr val="dk2"/>
                </a:solidFill>
                <a:latin typeface="Montserrat"/>
                <a:ea typeface="Montserrat"/>
                <a:cs typeface="Montserrat"/>
                <a:sym typeface="Montserrat"/>
              </a:defRPr>
            </a:lvl7pPr>
            <a:lvl8pPr marL="3657600" marR="0" lvl="7" indent="-355600" algn="l" rtl="0">
              <a:lnSpc>
                <a:spcPct val="130000"/>
              </a:lnSpc>
              <a:spcBef>
                <a:spcPts val="800"/>
              </a:spcBef>
              <a:spcAft>
                <a:spcPts val="0"/>
              </a:spcAft>
              <a:buClr>
                <a:schemeClr val="dk2"/>
              </a:buClr>
              <a:buSzPts val="2000"/>
              <a:buFont typeface="Montserrat"/>
              <a:buChar char="–"/>
              <a:defRPr sz="2000" b="0" i="0" u="none" strike="noStrike" cap="none">
                <a:solidFill>
                  <a:schemeClr val="dk2"/>
                </a:solidFill>
                <a:latin typeface="Montserrat"/>
                <a:ea typeface="Montserrat"/>
                <a:cs typeface="Montserrat"/>
                <a:sym typeface="Montserrat"/>
              </a:defRPr>
            </a:lvl8pPr>
            <a:lvl9pPr marL="4114800" marR="0" lvl="8" indent="-330200" algn="l" rtl="0">
              <a:lnSpc>
                <a:spcPct val="130000"/>
              </a:lnSpc>
              <a:spcBef>
                <a:spcPts val="800"/>
              </a:spcBef>
              <a:spcAft>
                <a:spcPts val="400"/>
              </a:spcAft>
              <a:buClr>
                <a:schemeClr val="dk2"/>
              </a:buClr>
              <a:buSzPts val="1600"/>
              <a:buFont typeface="Montserrat"/>
              <a:buChar char="–"/>
              <a:defRPr sz="1600" b="0" i="0" u="none" strike="noStrike" cap="none">
                <a:solidFill>
                  <a:schemeClr val="dk2"/>
                </a:solidFill>
                <a:latin typeface="Montserrat"/>
                <a:ea typeface="Montserrat"/>
                <a:cs typeface="Montserrat"/>
                <a:sym typeface="Montserrat"/>
              </a:defRPr>
            </a:lvl9pPr>
          </a:lstStyle>
          <a:p>
            <a:endParaRPr/>
          </a:p>
        </p:txBody>
      </p:sp>
      <p:sp>
        <p:nvSpPr>
          <p:cNvPr id="142" name="Google Shape;142;g8bf1f585e9_0_91"/>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lvl1pPr marL="0" marR="0" lvl="0"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1pPr>
            <a:lvl2pPr marL="0" marR="0" lvl="1"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2pPr>
            <a:lvl3pPr marL="0" marR="0" lvl="2"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3pPr>
            <a:lvl4pPr marL="0" marR="0" lvl="3"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4pPr>
            <a:lvl5pPr marL="0" marR="0" lvl="4"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5pPr>
            <a:lvl6pPr marL="0" marR="0" lvl="5"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6pPr>
            <a:lvl7pPr marL="0" marR="0" lvl="6"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7pPr>
            <a:lvl8pPr marL="0" marR="0" lvl="7"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8pPr>
            <a:lvl9pPr marL="0" marR="0" lvl="8" indent="0" algn="l" rtl="0">
              <a:lnSpc>
                <a:spcPct val="100000"/>
              </a:lnSpc>
              <a:spcBef>
                <a:spcPts val="0"/>
              </a:spcBef>
              <a:spcAft>
                <a:spcPts val="0"/>
              </a:spcAft>
              <a:buClr>
                <a:schemeClr val="dk1"/>
              </a:buClr>
              <a:buSzPts val="1067"/>
              <a:buFont typeface="Montserrat Medium"/>
              <a:buNone/>
              <a:defRPr sz="1067" b="0" i="0" u="none" strike="noStrike" cap="none">
                <a:solidFill>
                  <a:schemeClr val="dk1"/>
                </a:solidFill>
                <a:latin typeface="Montserrat Medium"/>
                <a:ea typeface="Montserrat Medium"/>
                <a:cs typeface="Montserrat Medium"/>
                <a:sym typeface="Montserrat Medium"/>
              </a:defRPr>
            </a:lvl9pPr>
          </a:lstStyle>
          <a:p>
            <a:pPr marL="0" lvl="0" indent="0" algn="l" rtl="0">
              <a:spcBef>
                <a:spcPts val="0"/>
              </a:spcBef>
              <a:spcAft>
                <a:spcPts val="0"/>
              </a:spcAft>
              <a:buNone/>
            </a:pPr>
            <a:fld id="{00000000-1234-1234-1234-123412341234}" type="slidenum">
              <a:rPr lang="en-GB"/>
              <a:pPr marL="0" lvl="0" indent="0" algn="l" rtl="0">
                <a:spcBef>
                  <a:spcPts val="0"/>
                </a:spcBef>
                <a:spcAft>
                  <a:spcPts val="0"/>
                </a:spcAft>
                <a:buNone/>
              </a:pPr>
              <a:t>‹#›</a:t>
            </a:fld>
            <a:endParaRPr/>
          </a:p>
        </p:txBody>
      </p:sp>
      <p:pic>
        <p:nvPicPr>
          <p:cNvPr id="143" name="Google Shape;143;g8bf1f585e9_0_91"/>
          <p:cNvPicPr preferRelativeResize="0"/>
          <p:nvPr/>
        </p:nvPicPr>
        <p:blipFill rotWithShape="1">
          <a:blip r:embed="rId13">
            <a:alphaModFix/>
          </a:blip>
          <a:srcRect l="9"/>
          <a:stretch/>
        </p:blipFill>
        <p:spPr>
          <a:xfrm>
            <a:off x="11605532" y="6003937"/>
            <a:ext cx="299234" cy="558902"/>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77"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578">
          <p15:clr>
            <a:srgbClr val="EA4335"/>
          </p15:clr>
        </p15:guide>
        <p15:guide id="2" pos="10942">
          <p15:clr>
            <a:srgbClr val="EA4335"/>
          </p15:clr>
        </p15:guide>
        <p15:guide id="3" orient="horz" pos="561">
          <p15:clr>
            <a:srgbClr val="EA4335"/>
          </p15:clr>
        </p15:guide>
        <p15:guide id="4" orient="horz" pos="1812">
          <p15:clr>
            <a:srgbClr val="EA4335"/>
          </p15:clr>
        </p15:guide>
        <p15:guide id="5" orient="horz" pos="5568">
          <p15:clr>
            <a:srgbClr val="EA4335"/>
          </p15:clr>
        </p15:guide>
        <p15:guide id="6" orient="horz" pos="6039">
          <p15:clr>
            <a:srgbClr val="EA4335"/>
          </p15:clr>
        </p15:guide>
        <p15:guide id="7" orient="horz" pos="1385">
          <p15:clr>
            <a:srgbClr val="EA4335"/>
          </p15:clr>
        </p15:guide>
        <p15:guide id="8" pos="5556">
          <p15:clr>
            <a:srgbClr val="EA4335"/>
          </p15:clr>
        </p15:guide>
        <p15:guide id="9" pos="5964">
          <p15:clr>
            <a:srgbClr val="EA4335"/>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6.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1"/>
          <p:cNvSpPr txBox="1">
            <a:spLocks noGrp="1"/>
          </p:cNvSpPr>
          <p:nvPr>
            <p:ph type="ctrTitle"/>
          </p:nvPr>
        </p:nvSpPr>
        <p:spPr>
          <a:xfrm>
            <a:off x="611967" y="1917533"/>
            <a:ext cx="10968000" cy="2482000"/>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Clr>
                <a:srgbClr val="000000"/>
              </a:buClr>
              <a:buSzPts val="6000"/>
              <a:buFont typeface="Montserrat SemiBold"/>
              <a:buNone/>
            </a:pPr>
            <a:r>
              <a:rPr lang="en-GB" b="1">
                <a:solidFill>
                  <a:srgbClr val="FFFFFF"/>
                </a:solidFill>
                <a:latin typeface="Montserrat"/>
                <a:ea typeface="Montserrat"/>
                <a:cs typeface="Montserrat"/>
                <a:sym typeface="Montserrat"/>
              </a:rPr>
              <a:t>To identify 2-D shapes</a:t>
            </a:r>
            <a:endParaRPr b="1">
              <a:solidFill>
                <a:srgbClr val="FFFFFF"/>
              </a:solidFill>
              <a:latin typeface="Montserrat"/>
              <a:ea typeface="Montserrat"/>
              <a:cs typeface="Montserrat"/>
              <a:sym typeface="Montserrat"/>
            </a:endParaRPr>
          </a:p>
          <a:p>
            <a:pPr marL="0" lvl="0" indent="0" algn="l" rtl="0">
              <a:lnSpc>
                <a:spcPct val="115000"/>
              </a:lnSpc>
              <a:spcBef>
                <a:spcPts val="0"/>
              </a:spcBef>
              <a:spcAft>
                <a:spcPts val="0"/>
              </a:spcAft>
              <a:buClr>
                <a:srgbClr val="000000"/>
              </a:buClr>
              <a:buSzPts val="6000"/>
              <a:buFont typeface="Montserrat SemiBold"/>
              <a:buNone/>
            </a:pPr>
            <a:r>
              <a:rPr lang="en-GB">
                <a:solidFill>
                  <a:srgbClr val="4B3241"/>
                </a:solidFill>
              </a:rPr>
              <a:t> </a:t>
            </a:r>
            <a:endParaRPr>
              <a:solidFill>
                <a:srgbClr val="4B3241"/>
              </a:solidFill>
            </a:endParaRPr>
          </a:p>
        </p:txBody>
      </p:sp>
      <p:sp>
        <p:nvSpPr>
          <p:cNvPr id="215" name="Google Shape;215;p1"/>
          <p:cNvSpPr txBox="1">
            <a:spLocks noGrp="1"/>
          </p:cNvSpPr>
          <p:nvPr>
            <p:ph type="subTitle" idx="1"/>
          </p:nvPr>
        </p:nvSpPr>
        <p:spPr>
          <a:xfrm>
            <a:off x="611967" y="593367"/>
            <a:ext cx="10968000" cy="1056800"/>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SzPts val="3600"/>
              <a:buNone/>
            </a:pPr>
            <a:r>
              <a:rPr lang="en-GB">
                <a:solidFill>
                  <a:srgbClr val="4B3241"/>
                </a:solidFill>
              </a:rPr>
              <a:t>Mathematics</a:t>
            </a:r>
            <a:endParaRPr>
              <a:solidFill>
                <a:srgbClr val="4B3241"/>
              </a:solidFill>
            </a:endParaRPr>
          </a:p>
        </p:txBody>
      </p:sp>
      <p:sp>
        <p:nvSpPr>
          <p:cNvPr id="216" name="Google Shape;216;p1"/>
          <p:cNvSpPr txBox="1">
            <a:spLocks noGrp="1"/>
          </p:cNvSpPr>
          <p:nvPr>
            <p:ph type="subTitle" idx="2"/>
          </p:nvPr>
        </p:nvSpPr>
        <p:spPr>
          <a:xfrm>
            <a:off x="611967" y="5473967"/>
            <a:ext cx="5268000" cy="826000"/>
          </a:xfrm>
          <a:prstGeom prst="rect">
            <a:avLst/>
          </a:prstGeom>
          <a:noFill/>
          <a:ln>
            <a:noFill/>
          </a:ln>
        </p:spPr>
        <p:txBody>
          <a:bodyPr spcFirstLastPara="1" wrap="square" lIns="0" tIns="0" rIns="0" bIns="0" anchor="b" anchorCtr="0">
            <a:noAutofit/>
          </a:bodyPr>
          <a:lstStyle/>
          <a:p>
            <a:pPr marL="0" lvl="0" indent="0" algn="l" rtl="0">
              <a:lnSpc>
                <a:spcPct val="130000"/>
              </a:lnSpc>
              <a:spcBef>
                <a:spcPts val="0"/>
              </a:spcBef>
              <a:spcAft>
                <a:spcPts val="0"/>
              </a:spcAft>
              <a:buSzPts val="3200"/>
              <a:buNone/>
            </a:pPr>
            <a:r>
              <a:rPr lang="en-GB">
                <a:solidFill>
                  <a:srgbClr val="4B3241"/>
                </a:solidFill>
              </a:rPr>
              <a:t>Miss Charlton</a:t>
            </a:r>
            <a:endParaRPr>
              <a:solidFill>
                <a:srgbClr val="4B324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2"/>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000"/>
              <a:buFont typeface="Montserrat Medium"/>
              <a:buNone/>
            </a:pPr>
            <a:fld id="{00000000-1234-1234-1234-123412341234}" type="slidenum">
              <a:rPr lang="en-GB"/>
              <a:pPr marL="0" lvl="0" indent="0" algn="l" rtl="0">
                <a:lnSpc>
                  <a:spcPct val="100000"/>
                </a:lnSpc>
                <a:spcBef>
                  <a:spcPts val="0"/>
                </a:spcBef>
                <a:spcAft>
                  <a:spcPts val="0"/>
                </a:spcAft>
                <a:buClr>
                  <a:schemeClr val="dk1"/>
                </a:buClr>
                <a:buSzPts val="1000"/>
                <a:buFont typeface="Montserrat Medium"/>
                <a:buNone/>
              </a:pPr>
              <a:t>2</a:t>
            </a:fld>
            <a:endParaRPr/>
          </a:p>
        </p:txBody>
      </p:sp>
      <p:sp>
        <p:nvSpPr>
          <p:cNvPr id="222" name="Google Shape;222;p2"/>
          <p:cNvSpPr/>
          <p:nvPr/>
        </p:nvSpPr>
        <p:spPr>
          <a:xfrm>
            <a:off x="398272" y="226900"/>
            <a:ext cx="5908800" cy="881100"/>
          </a:xfrm>
          <a:prstGeom prst="rect">
            <a:avLst/>
          </a:prstGeom>
          <a:solidFill>
            <a:schemeClr val="dk1"/>
          </a:solidFill>
          <a:ln>
            <a:noFill/>
          </a:ln>
        </p:spPr>
        <p:txBody>
          <a:bodyPr spcFirstLastPara="1" wrap="square" lIns="91425" tIns="45700" rIns="91425" bIns="45700" anchor="t" anchorCtr="0">
            <a:spAutoFit/>
          </a:bodyPr>
          <a:lstStyle/>
          <a:p>
            <a:pPr marL="0" marR="0" lvl="0" indent="0" algn="ctr" rtl="0">
              <a:lnSpc>
                <a:spcPct val="130000"/>
              </a:lnSpc>
              <a:spcBef>
                <a:spcPts val="0"/>
              </a:spcBef>
              <a:spcAft>
                <a:spcPts val="0"/>
              </a:spcAft>
              <a:buClr>
                <a:srgbClr val="000000"/>
              </a:buClr>
              <a:buSzPts val="4400"/>
              <a:buFont typeface="Arial"/>
              <a:buNone/>
            </a:pPr>
            <a:r>
              <a:rPr lang="en-GB" sz="4400" b="1" i="0" u="none" strike="noStrike" cap="none">
                <a:solidFill>
                  <a:schemeClr val="lt1"/>
                </a:solidFill>
                <a:latin typeface="Montserrat"/>
                <a:ea typeface="Montserrat"/>
                <a:cs typeface="Montserrat"/>
                <a:sym typeface="Montserrat"/>
              </a:rPr>
              <a:t>Lesson agenda</a:t>
            </a:r>
            <a:endParaRPr sz="1400" b="0" i="0" u="none" strike="noStrike" cap="none">
              <a:solidFill>
                <a:schemeClr val="lt1"/>
              </a:solidFill>
              <a:latin typeface="Arial"/>
              <a:ea typeface="Arial"/>
              <a:cs typeface="Arial"/>
              <a:sym typeface="Arial"/>
            </a:endParaRPr>
          </a:p>
        </p:txBody>
      </p:sp>
      <p:sp>
        <p:nvSpPr>
          <p:cNvPr id="223" name="Google Shape;223;p2"/>
          <p:cNvSpPr txBox="1"/>
          <p:nvPr/>
        </p:nvSpPr>
        <p:spPr>
          <a:xfrm>
            <a:off x="2225000" y="1385150"/>
            <a:ext cx="7742100" cy="740700"/>
          </a:xfrm>
          <a:prstGeom prst="rect">
            <a:avLst/>
          </a:prstGeom>
          <a:solidFill>
            <a:schemeClr val="accent4"/>
          </a:solidFill>
          <a:ln>
            <a:noFill/>
          </a:ln>
        </p:spPr>
        <p:txBody>
          <a:bodyPr spcFirstLastPara="1" wrap="square" lIns="121900" tIns="121900" rIns="121900" bIns="121900" anchor="t" anchorCtr="0">
            <a:noAutofit/>
          </a:bodyPr>
          <a:lstStyle/>
          <a:p>
            <a:pPr marL="0" marR="0" lvl="0" indent="0" algn="ctr" rtl="0">
              <a:lnSpc>
                <a:spcPct val="130000"/>
              </a:lnSpc>
              <a:spcBef>
                <a:spcPts val="0"/>
              </a:spcBef>
              <a:spcAft>
                <a:spcPts val="0"/>
              </a:spcAft>
              <a:buClr>
                <a:srgbClr val="000000"/>
              </a:buClr>
              <a:buSzPts val="2900"/>
              <a:buFont typeface="Arial"/>
              <a:buNone/>
            </a:pPr>
            <a:r>
              <a:rPr lang="en-GB" sz="2700" b="1">
                <a:solidFill>
                  <a:schemeClr val="lt1"/>
                </a:solidFill>
                <a:latin typeface="Montserrat"/>
                <a:ea typeface="Montserrat"/>
                <a:cs typeface="Montserrat"/>
                <a:sym typeface="Montserrat"/>
              </a:rPr>
              <a:t>Identify and name 2-D shapes</a:t>
            </a:r>
            <a:r>
              <a:rPr lang="en-GB" sz="2700" b="1" i="0" u="none" strike="noStrike" cap="none">
                <a:solidFill>
                  <a:schemeClr val="lt1"/>
                </a:solidFill>
                <a:latin typeface="Montserrat"/>
                <a:ea typeface="Montserrat"/>
                <a:cs typeface="Montserrat"/>
                <a:sym typeface="Montserrat"/>
              </a:rPr>
              <a:t> </a:t>
            </a:r>
            <a:endParaRPr sz="2733" b="1" i="0" u="none" strike="noStrike" cap="none">
              <a:solidFill>
                <a:schemeClr val="lt1"/>
              </a:solidFill>
              <a:latin typeface="Montserrat"/>
              <a:ea typeface="Montserrat"/>
              <a:cs typeface="Montserrat"/>
              <a:sym typeface="Montserrat"/>
            </a:endParaRPr>
          </a:p>
        </p:txBody>
      </p:sp>
      <p:sp>
        <p:nvSpPr>
          <p:cNvPr id="224" name="Google Shape;224;p2"/>
          <p:cNvSpPr txBox="1"/>
          <p:nvPr/>
        </p:nvSpPr>
        <p:spPr>
          <a:xfrm>
            <a:off x="2225000" y="2777277"/>
            <a:ext cx="7742100" cy="795300"/>
          </a:xfrm>
          <a:prstGeom prst="rect">
            <a:avLst/>
          </a:prstGeom>
          <a:solidFill>
            <a:schemeClr val="accent3"/>
          </a:solidFill>
          <a:ln>
            <a:noFill/>
          </a:ln>
        </p:spPr>
        <p:txBody>
          <a:bodyPr spcFirstLastPara="1" wrap="square" lIns="121900" tIns="121900" rIns="121900" bIns="121900" anchor="ctr" anchorCtr="0">
            <a:noAutofit/>
          </a:bodyPr>
          <a:lstStyle/>
          <a:p>
            <a:pPr marL="0" marR="0" lvl="0" indent="0" algn="ctr" rtl="0">
              <a:lnSpc>
                <a:spcPct val="130000"/>
              </a:lnSpc>
              <a:spcBef>
                <a:spcPts val="0"/>
              </a:spcBef>
              <a:spcAft>
                <a:spcPts val="0"/>
              </a:spcAft>
              <a:buClr>
                <a:srgbClr val="000000"/>
              </a:buClr>
              <a:buSzPts val="2900"/>
              <a:buFont typeface="Arial"/>
              <a:buNone/>
            </a:pPr>
            <a:r>
              <a:rPr lang="en-GB" sz="2700" b="1">
                <a:solidFill>
                  <a:srgbClr val="FFFFFF"/>
                </a:solidFill>
                <a:latin typeface="Montserrat"/>
                <a:ea typeface="Montserrat"/>
                <a:cs typeface="Montserrat"/>
                <a:sym typeface="Montserrat"/>
              </a:rPr>
              <a:t>Identify the key properties of 2-D shapes</a:t>
            </a:r>
            <a:endParaRPr sz="2700" b="1" i="0" u="none" strike="noStrike" cap="none">
              <a:solidFill>
                <a:srgbClr val="FFFFFF"/>
              </a:solidFill>
              <a:latin typeface="Montserrat"/>
              <a:ea typeface="Montserrat"/>
              <a:cs typeface="Montserrat"/>
              <a:sym typeface="Montserrat"/>
            </a:endParaRPr>
          </a:p>
        </p:txBody>
      </p:sp>
      <p:sp>
        <p:nvSpPr>
          <p:cNvPr id="225" name="Google Shape;225;p2"/>
          <p:cNvSpPr txBox="1"/>
          <p:nvPr/>
        </p:nvSpPr>
        <p:spPr>
          <a:xfrm>
            <a:off x="2225000" y="4203166"/>
            <a:ext cx="7742000" cy="740800"/>
          </a:xfrm>
          <a:prstGeom prst="rect">
            <a:avLst/>
          </a:prstGeom>
          <a:solidFill>
            <a:srgbClr val="008237"/>
          </a:solidFill>
          <a:ln>
            <a:noFill/>
          </a:ln>
        </p:spPr>
        <p:txBody>
          <a:bodyPr spcFirstLastPara="1" wrap="square" lIns="121900" tIns="121900" rIns="121900" bIns="121900" anchor="t" anchorCtr="0">
            <a:noAutofit/>
          </a:bodyPr>
          <a:lstStyle/>
          <a:p>
            <a:pPr marL="0" marR="0" lvl="0" indent="0" algn="ctr" rtl="0">
              <a:lnSpc>
                <a:spcPct val="115000"/>
              </a:lnSpc>
              <a:spcBef>
                <a:spcPts val="0"/>
              </a:spcBef>
              <a:spcAft>
                <a:spcPts val="0"/>
              </a:spcAft>
              <a:buClr>
                <a:srgbClr val="000000"/>
              </a:buClr>
              <a:buSzPts val="2933"/>
              <a:buFont typeface="Arial"/>
              <a:buNone/>
            </a:pPr>
            <a:r>
              <a:rPr lang="en-GB" sz="2933" b="1" i="0" u="none" strike="noStrike" cap="none">
                <a:solidFill>
                  <a:srgbClr val="FFFFFF"/>
                </a:solidFill>
                <a:latin typeface="Montserrat"/>
                <a:ea typeface="Montserrat"/>
                <a:cs typeface="Montserrat"/>
                <a:sym typeface="Montserrat"/>
              </a:rPr>
              <a:t>Independent Task </a:t>
            </a:r>
            <a:endParaRPr sz="2933" b="1" i="0" u="none" strike="noStrike" cap="none">
              <a:solidFill>
                <a:srgbClr val="FFFFFF"/>
              </a:solidFill>
              <a:latin typeface="Montserrat"/>
              <a:ea typeface="Montserrat"/>
              <a:cs typeface="Montserrat"/>
              <a:sym typeface="Montserrat"/>
            </a:endParaRPr>
          </a:p>
        </p:txBody>
      </p:sp>
      <p:cxnSp>
        <p:nvCxnSpPr>
          <p:cNvPr id="226" name="Google Shape;226;p2"/>
          <p:cNvCxnSpPr>
            <a:stCxn id="223" idx="2"/>
            <a:endCxn id="224" idx="0"/>
          </p:cNvCxnSpPr>
          <p:nvPr/>
        </p:nvCxnSpPr>
        <p:spPr>
          <a:xfrm>
            <a:off x="6096050" y="2125850"/>
            <a:ext cx="0" cy="651300"/>
          </a:xfrm>
          <a:prstGeom prst="straightConnector1">
            <a:avLst/>
          </a:prstGeom>
          <a:noFill/>
          <a:ln w="28575" cap="flat" cmpd="sng">
            <a:solidFill>
              <a:srgbClr val="434343"/>
            </a:solidFill>
            <a:prstDash val="solid"/>
            <a:round/>
            <a:headEnd type="none" w="sm" len="sm"/>
            <a:tailEnd type="triangle" w="med" len="med"/>
          </a:ln>
        </p:spPr>
      </p:cxnSp>
      <p:cxnSp>
        <p:nvCxnSpPr>
          <p:cNvPr id="227" name="Google Shape;227;p2"/>
          <p:cNvCxnSpPr>
            <a:stCxn id="224" idx="2"/>
            <a:endCxn id="225" idx="0"/>
          </p:cNvCxnSpPr>
          <p:nvPr/>
        </p:nvCxnSpPr>
        <p:spPr>
          <a:xfrm>
            <a:off x="6096050" y="3572577"/>
            <a:ext cx="0" cy="630600"/>
          </a:xfrm>
          <a:prstGeom prst="straightConnector1">
            <a:avLst/>
          </a:prstGeom>
          <a:noFill/>
          <a:ln w="28575" cap="flat" cmpd="sng">
            <a:solidFill>
              <a:srgbClr val="434343"/>
            </a:solidFill>
            <a:prstDash val="solid"/>
            <a:round/>
            <a:headEnd type="none" w="sm" len="sm"/>
            <a:tailEnd type="triangle" w="med" len="med"/>
          </a:ln>
        </p:spPr>
      </p:cxn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g8bc2a42329_0_145"/>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Clr>
                <a:schemeClr val="dk1"/>
              </a:buClr>
              <a:buSzPts val="1000"/>
              <a:buFont typeface="Montserrat Medium"/>
              <a:buNone/>
            </a:pPr>
            <a:fld id="{00000000-1234-1234-1234-123412341234}" type="slidenum">
              <a:rPr lang="en-GB"/>
              <a:pPr marL="0" lvl="0" indent="0" algn="l" rtl="0">
                <a:spcBef>
                  <a:spcPts val="0"/>
                </a:spcBef>
                <a:spcAft>
                  <a:spcPts val="0"/>
                </a:spcAft>
                <a:buClr>
                  <a:schemeClr val="dk1"/>
                </a:buClr>
                <a:buSzPts val="1000"/>
                <a:buFont typeface="Montserrat Medium"/>
                <a:buNone/>
              </a:pPr>
              <a:t>3</a:t>
            </a:fld>
            <a:endParaRPr/>
          </a:p>
        </p:txBody>
      </p:sp>
      <p:sp>
        <p:nvSpPr>
          <p:cNvPr id="233" name="Google Shape;233;g8bc2a42329_0_145"/>
          <p:cNvSpPr/>
          <p:nvPr/>
        </p:nvSpPr>
        <p:spPr>
          <a:xfrm>
            <a:off x="398275" y="226900"/>
            <a:ext cx="4666800" cy="881100"/>
          </a:xfrm>
          <a:prstGeom prst="rect">
            <a:avLst/>
          </a:prstGeom>
          <a:solidFill>
            <a:schemeClr val="dk1"/>
          </a:solid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None/>
            </a:pPr>
            <a:r>
              <a:rPr lang="en-GB" sz="4400" b="1" i="0" u="none" strike="noStrike" cap="none">
                <a:solidFill>
                  <a:schemeClr val="lt1"/>
                </a:solidFill>
                <a:latin typeface="Montserrat"/>
                <a:ea typeface="Montserrat"/>
                <a:cs typeface="Montserrat"/>
                <a:sym typeface="Montserrat"/>
              </a:rPr>
              <a:t>You will need…</a:t>
            </a:r>
            <a:endParaRPr>
              <a:solidFill>
                <a:schemeClr val="lt1"/>
              </a:solidFill>
            </a:endParaRPr>
          </a:p>
        </p:txBody>
      </p:sp>
      <p:sp>
        <p:nvSpPr>
          <p:cNvPr id="234" name="Google Shape;234;g8bc2a42329_0_145"/>
          <p:cNvSpPr txBox="1"/>
          <p:nvPr/>
        </p:nvSpPr>
        <p:spPr>
          <a:xfrm>
            <a:off x="611967" y="1896450"/>
            <a:ext cx="3447300" cy="604500"/>
          </a:xfrm>
          <a:prstGeom prst="rect">
            <a:avLst/>
          </a:prstGeom>
          <a:solidFill>
            <a:srgbClr val="008237"/>
          </a:solidFill>
          <a:ln>
            <a:noFill/>
          </a:ln>
        </p:spPr>
        <p:txBody>
          <a:bodyPr spcFirstLastPara="1" wrap="square" lIns="121900" tIns="120000" rIns="121900" bIns="121900" anchor="t" anchorCtr="0">
            <a:noAutofit/>
          </a:bodyPr>
          <a:lstStyle/>
          <a:p>
            <a:pPr marL="0" marR="0" lvl="0" indent="0" algn="l" rtl="0">
              <a:lnSpc>
                <a:spcPct val="100000"/>
              </a:lnSpc>
              <a:spcBef>
                <a:spcPts val="0"/>
              </a:spcBef>
              <a:spcAft>
                <a:spcPts val="0"/>
              </a:spcAft>
              <a:buNone/>
            </a:pPr>
            <a:r>
              <a:rPr lang="en-GB" sz="2333" b="1" i="0" u="none" strike="noStrike" cap="none">
                <a:solidFill>
                  <a:schemeClr val="lt1"/>
                </a:solidFill>
                <a:latin typeface="Montserrat"/>
                <a:ea typeface="Montserrat"/>
                <a:cs typeface="Montserrat"/>
                <a:sym typeface="Montserrat"/>
              </a:rPr>
              <a:t>Item 1</a:t>
            </a:r>
            <a:endParaRPr/>
          </a:p>
        </p:txBody>
      </p:sp>
      <p:sp>
        <p:nvSpPr>
          <p:cNvPr id="235" name="Google Shape;235;g8bc2a42329_0_145"/>
          <p:cNvSpPr txBox="1"/>
          <p:nvPr/>
        </p:nvSpPr>
        <p:spPr>
          <a:xfrm>
            <a:off x="4372400" y="1896450"/>
            <a:ext cx="3447300" cy="604500"/>
          </a:xfrm>
          <a:prstGeom prst="rect">
            <a:avLst/>
          </a:prstGeom>
          <a:solidFill>
            <a:srgbClr val="008237"/>
          </a:solidFill>
          <a:ln>
            <a:noFill/>
          </a:ln>
        </p:spPr>
        <p:txBody>
          <a:bodyPr spcFirstLastPara="1" wrap="square" lIns="121900" tIns="120000" rIns="121900" bIns="121900" anchor="t" anchorCtr="0">
            <a:noAutofit/>
          </a:bodyPr>
          <a:lstStyle/>
          <a:p>
            <a:pPr marL="0" marR="0" lvl="0" indent="0" algn="l" rtl="0">
              <a:lnSpc>
                <a:spcPct val="100000"/>
              </a:lnSpc>
              <a:spcBef>
                <a:spcPts val="0"/>
              </a:spcBef>
              <a:spcAft>
                <a:spcPts val="0"/>
              </a:spcAft>
              <a:buNone/>
            </a:pPr>
            <a:r>
              <a:rPr lang="en-GB" sz="2333" b="1" i="0" u="none" strike="noStrike" cap="none">
                <a:solidFill>
                  <a:schemeClr val="lt1"/>
                </a:solidFill>
                <a:latin typeface="Montserrat"/>
                <a:ea typeface="Montserrat"/>
                <a:cs typeface="Montserrat"/>
                <a:sym typeface="Montserrat"/>
              </a:rPr>
              <a:t>Item 2</a:t>
            </a:r>
            <a:endParaRPr/>
          </a:p>
        </p:txBody>
      </p:sp>
      <p:sp>
        <p:nvSpPr>
          <p:cNvPr id="236" name="Google Shape;236;g8bc2a42329_0_145"/>
          <p:cNvSpPr txBox="1"/>
          <p:nvPr/>
        </p:nvSpPr>
        <p:spPr>
          <a:xfrm>
            <a:off x="8132825" y="1806225"/>
            <a:ext cx="3447300" cy="1178100"/>
          </a:xfrm>
          <a:prstGeom prst="rect">
            <a:avLst/>
          </a:prstGeom>
          <a:solidFill>
            <a:srgbClr val="008237"/>
          </a:solidFill>
          <a:ln>
            <a:noFill/>
          </a:ln>
        </p:spPr>
        <p:txBody>
          <a:bodyPr spcFirstLastPara="1" wrap="square" lIns="121900" tIns="120000" rIns="121900" bIns="121900" anchor="t" anchorCtr="0">
            <a:noAutofit/>
          </a:bodyPr>
          <a:lstStyle/>
          <a:p>
            <a:pPr marL="0" marR="0" lvl="0" indent="0" algn="l" rtl="0">
              <a:lnSpc>
                <a:spcPct val="100000"/>
              </a:lnSpc>
              <a:spcBef>
                <a:spcPts val="0"/>
              </a:spcBef>
              <a:spcAft>
                <a:spcPts val="0"/>
              </a:spcAft>
              <a:buNone/>
            </a:pPr>
            <a:r>
              <a:rPr lang="en-GB" sz="2333" b="1" i="0" u="none" strike="noStrike" cap="none">
                <a:solidFill>
                  <a:schemeClr val="lt1"/>
                </a:solidFill>
                <a:latin typeface="Montserrat"/>
                <a:ea typeface="Montserrat"/>
                <a:cs typeface="Montserrat"/>
                <a:sym typeface="Montserrat"/>
              </a:rPr>
              <a:t>Item 3 </a:t>
            </a:r>
            <a:endParaRPr sz="2333" b="1" i="0" u="none" strike="noStrike" cap="none">
              <a:solidFill>
                <a:schemeClr val="lt1"/>
              </a:solidFill>
              <a:latin typeface="Montserrat"/>
              <a:ea typeface="Montserrat"/>
              <a:cs typeface="Montserrat"/>
              <a:sym typeface="Montserrat"/>
            </a:endParaRPr>
          </a:p>
          <a:p>
            <a:pPr marL="0" marR="0" lvl="0" indent="0" algn="l" rtl="0">
              <a:lnSpc>
                <a:spcPct val="100000"/>
              </a:lnSpc>
              <a:spcBef>
                <a:spcPts val="0"/>
              </a:spcBef>
              <a:spcAft>
                <a:spcPts val="0"/>
              </a:spcAft>
              <a:buNone/>
            </a:pPr>
            <a:r>
              <a:rPr lang="en-GB" sz="2333" b="1" i="0" u="none" strike="noStrike" cap="none">
                <a:solidFill>
                  <a:schemeClr val="lt1"/>
                </a:solidFill>
                <a:latin typeface="Montserrat"/>
                <a:ea typeface="Montserrat"/>
                <a:cs typeface="Montserrat"/>
                <a:sym typeface="Montserrat"/>
              </a:rPr>
              <a:t>(if drawing your own shapes)</a:t>
            </a:r>
            <a:endParaRPr/>
          </a:p>
        </p:txBody>
      </p:sp>
      <p:sp>
        <p:nvSpPr>
          <p:cNvPr id="237" name="Google Shape;237;g8bc2a42329_0_145"/>
          <p:cNvSpPr txBox="1"/>
          <p:nvPr/>
        </p:nvSpPr>
        <p:spPr>
          <a:xfrm>
            <a:off x="802125" y="2707600"/>
            <a:ext cx="2868600" cy="881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4000">
                <a:latin typeface="Montserrat"/>
                <a:ea typeface="Montserrat"/>
                <a:cs typeface="Montserrat"/>
                <a:sym typeface="Montserrat"/>
              </a:rPr>
              <a:t>pencil </a:t>
            </a:r>
            <a:endParaRPr sz="4000">
              <a:latin typeface="Montserrat"/>
              <a:ea typeface="Montserrat"/>
              <a:cs typeface="Montserrat"/>
              <a:sym typeface="Montserrat"/>
            </a:endParaRPr>
          </a:p>
        </p:txBody>
      </p:sp>
      <p:sp>
        <p:nvSpPr>
          <p:cNvPr id="238" name="Google Shape;238;g8bc2a42329_0_145"/>
          <p:cNvSpPr txBox="1"/>
          <p:nvPr/>
        </p:nvSpPr>
        <p:spPr>
          <a:xfrm>
            <a:off x="4661700" y="2571188"/>
            <a:ext cx="2868600" cy="881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4000">
                <a:latin typeface="Montserrat"/>
                <a:ea typeface="Montserrat"/>
                <a:cs typeface="Montserrat"/>
                <a:sym typeface="Montserrat"/>
              </a:rPr>
              <a:t>paper</a:t>
            </a:r>
            <a:endParaRPr sz="4000">
              <a:latin typeface="Montserrat"/>
              <a:ea typeface="Montserrat"/>
              <a:cs typeface="Montserrat"/>
              <a:sym typeface="Montserrat"/>
            </a:endParaRPr>
          </a:p>
        </p:txBody>
      </p:sp>
      <p:pic>
        <p:nvPicPr>
          <p:cNvPr id="239" name="Google Shape;239;g8bc2a42329_0_145"/>
          <p:cNvPicPr preferRelativeResize="0"/>
          <p:nvPr/>
        </p:nvPicPr>
        <p:blipFill>
          <a:blip r:embed="rId3">
            <a:alphaModFix/>
          </a:blip>
          <a:stretch>
            <a:fillRect/>
          </a:stretch>
        </p:blipFill>
        <p:spPr>
          <a:xfrm>
            <a:off x="1523851" y="3656976"/>
            <a:ext cx="1623550" cy="1578099"/>
          </a:xfrm>
          <a:prstGeom prst="rect">
            <a:avLst/>
          </a:prstGeom>
          <a:noFill/>
          <a:ln>
            <a:noFill/>
          </a:ln>
        </p:spPr>
      </p:pic>
      <p:pic>
        <p:nvPicPr>
          <p:cNvPr id="240" name="Google Shape;240;g8bc2a42329_0_145"/>
          <p:cNvPicPr preferRelativeResize="0"/>
          <p:nvPr/>
        </p:nvPicPr>
        <p:blipFill>
          <a:blip r:embed="rId4">
            <a:alphaModFix/>
          </a:blip>
          <a:stretch>
            <a:fillRect/>
          </a:stretch>
        </p:blipFill>
        <p:spPr>
          <a:xfrm>
            <a:off x="5284273" y="3324225"/>
            <a:ext cx="1623539" cy="2513225"/>
          </a:xfrm>
          <a:prstGeom prst="rect">
            <a:avLst/>
          </a:prstGeom>
          <a:noFill/>
          <a:ln>
            <a:noFill/>
          </a:ln>
        </p:spPr>
      </p:pic>
      <p:sp>
        <p:nvSpPr>
          <p:cNvPr id="241" name="Google Shape;241;g8bc2a42329_0_145"/>
          <p:cNvSpPr txBox="1"/>
          <p:nvPr/>
        </p:nvSpPr>
        <p:spPr>
          <a:xfrm>
            <a:off x="8328700" y="2988450"/>
            <a:ext cx="2868600" cy="1338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4000">
                <a:latin typeface="Montserrat"/>
                <a:ea typeface="Montserrat"/>
                <a:cs typeface="Montserrat"/>
                <a:sym typeface="Montserrat"/>
              </a:rPr>
              <a:t>Scissors &amp; ruler </a:t>
            </a:r>
            <a:endParaRPr sz="4000">
              <a:latin typeface="Montserrat"/>
              <a:ea typeface="Montserrat"/>
              <a:cs typeface="Montserrat"/>
              <a:sym typeface="Montserra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4"/>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000"/>
              <a:buFont typeface="Montserrat Medium"/>
              <a:buNone/>
            </a:pPr>
            <a:fld id="{00000000-1234-1234-1234-123412341234}" type="slidenum">
              <a:rPr lang="en-GB"/>
              <a:pPr marL="0" lvl="0" indent="0" algn="l" rtl="0">
                <a:lnSpc>
                  <a:spcPct val="100000"/>
                </a:lnSpc>
                <a:spcBef>
                  <a:spcPts val="0"/>
                </a:spcBef>
                <a:spcAft>
                  <a:spcPts val="0"/>
                </a:spcAft>
                <a:buClr>
                  <a:schemeClr val="dk1"/>
                </a:buClr>
                <a:buSzPts val="1000"/>
                <a:buFont typeface="Montserrat Medium"/>
                <a:buNone/>
              </a:pPr>
              <a:t>4</a:t>
            </a:fld>
            <a:endParaRPr/>
          </a:p>
        </p:txBody>
      </p:sp>
      <p:sp>
        <p:nvSpPr>
          <p:cNvPr id="247" name="Google Shape;247;p4"/>
          <p:cNvSpPr/>
          <p:nvPr/>
        </p:nvSpPr>
        <p:spPr>
          <a:xfrm>
            <a:off x="398283" y="226900"/>
            <a:ext cx="4255460" cy="881075"/>
          </a:xfrm>
          <a:prstGeom prst="rect">
            <a:avLst/>
          </a:prstGeom>
          <a:noFill/>
          <a:ln>
            <a:noFill/>
          </a:ln>
        </p:spPr>
        <p:txBody>
          <a:bodyPr spcFirstLastPara="1" wrap="square" lIns="91425" tIns="45700" rIns="91425" bIns="45700" anchor="t" anchorCtr="0">
            <a:spAutoFit/>
          </a:bodyPr>
          <a:lstStyle/>
          <a:p>
            <a:pPr marL="0" marR="0" lvl="0" indent="0" algn="l" rtl="0">
              <a:lnSpc>
                <a:spcPct val="130000"/>
              </a:lnSpc>
              <a:spcBef>
                <a:spcPts val="0"/>
              </a:spcBef>
              <a:spcAft>
                <a:spcPts val="0"/>
              </a:spcAft>
              <a:buClr>
                <a:srgbClr val="000000"/>
              </a:buClr>
              <a:buSzPts val="4400"/>
              <a:buFont typeface="Arial"/>
              <a:buNone/>
            </a:pPr>
            <a:r>
              <a:rPr lang="en-GB" sz="4400" b="1" i="0" u="none" strike="noStrike" cap="none">
                <a:solidFill>
                  <a:srgbClr val="131316"/>
                </a:solidFill>
                <a:latin typeface="Montserrat"/>
                <a:ea typeface="Montserrat"/>
                <a:cs typeface="Montserrat"/>
                <a:sym typeface="Montserrat"/>
              </a:rPr>
              <a:t>Star words</a:t>
            </a:r>
            <a:endParaRPr sz="1400" b="0" i="0" u="none" strike="noStrike" cap="none">
              <a:solidFill>
                <a:srgbClr val="000000"/>
              </a:solidFill>
              <a:latin typeface="Arial"/>
              <a:ea typeface="Arial"/>
              <a:cs typeface="Arial"/>
              <a:sym typeface="Arial"/>
            </a:endParaRPr>
          </a:p>
        </p:txBody>
      </p:sp>
      <p:sp>
        <p:nvSpPr>
          <p:cNvPr id="248" name="Google Shape;248;p4"/>
          <p:cNvSpPr txBox="1"/>
          <p:nvPr/>
        </p:nvSpPr>
        <p:spPr>
          <a:xfrm>
            <a:off x="2833888" y="1921401"/>
            <a:ext cx="3318900" cy="29073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endParaRPr sz="3800">
              <a:latin typeface="Montserrat"/>
              <a:ea typeface="Montserrat"/>
              <a:cs typeface="Montserrat"/>
              <a:sym typeface="Montserrat"/>
            </a:endParaRPr>
          </a:p>
          <a:p>
            <a:pPr marL="0" lvl="0" indent="0" algn="ctr" rtl="0">
              <a:lnSpc>
                <a:spcPct val="115000"/>
              </a:lnSpc>
              <a:spcBef>
                <a:spcPts val="0"/>
              </a:spcBef>
              <a:spcAft>
                <a:spcPts val="0"/>
              </a:spcAft>
              <a:buNone/>
            </a:pPr>
            <a:r>
              <a:rPr lang="en-GB" sz="3800" dirty="0">
                <a:latin typeface="Montserrat"/>
                <a:ea typeface="Montserrat"/>
                <a:cs typeface="Montserrat"/>
                <a:sym typeface="Montserrat"/>
              </a:rPr>
              <a:t>side</a:t>
            </a:r>
            <a:endParaRPr sz="3800">
              <a:latin typeface="Montserrat"/>
              <a:ea typeface="Montserrat"/>
              <a:cs typeface="Montserrat"/>
              <a:sym typeface="Montserrat"/>
            </a:endParaRPr>
          </a:p>
          <a:p>
            <a:pPr marL="0" lvl="0" indent="0" algn="ctr" rtl="0">
              <a:lnSpc>
                <a:spcPct val="115000"/>
              </a:lnSpc>
              <a:spcBef>
                <a:spcPts val="0"/>
              </a:spcBef>
              <a:spcAft>
                <a:spcPts val="0"/>
              </a:spcAft>
              <a:buNone/>
            </a:pPr>
            <a:endParaRPr sz="3800">
              <a:latin typeface="Montserrat"/>
              <a:ea typeface="Montserrat"/>
              <a:cs typeface="Montserrat"/>
              <a:sym typeface="Montserrat"/>
            </a:endParaRPr>
          </a:p>
          <a:p>
            <a:pPr marL="0" lvl="0" indent="0" algn="ctr" rtl="0">
              <a:lnSpc>
                <a:spcPct val="115000"/>
              </a:lnSpc>
              <a:spcBef>
                <a:spcPts val="0"/>
              </a:spcBef>
              <a:spcAft>
                <a:spcPts val="0"/>
              </a:spcAft>
              <a:buNone/>
            </a:pPr>
            <a:endParaRPr sz="3800">
              <a:latin typeface="Montserrat"/>
              <a:ea typeface="Montserrat"/>
              <a:cs typeface="Montserrat"/>
              <a:sym typeface="Montserrat"/>
            </a:endParaRPr>
          </a:p>
          <a:p>
            <a:pPr marL="0" marR="0" lvl="0" indent="0" algn="ctr" rtl="0">
              <a:lnSpc>
                <a:spcPct val="115000"/>
              </a:lnSpc>
              <a:spcBef>
                <a:spcPts val="0"/>
              </a:spcBef>
              <a:spcAft>
                <a:spcPts val="0"/>
              </a:spcAft>
              <a:buClr>
                <a:srgbClr val="000000"/>
              </a:buClr>
              <a:buSzPts val="3500"/>
              <a:buFont typeface="Arial"/>
              <a:buNone/>
            </a:pPr>
            <a:endParaRPr sz="3500">
              <a:latin typeface="Montserrat"/>
              <a:ea typeface="Montserrat"/>
              <a:cs typeface="Montserrat"/>
              <a:sym typeface="Montserrat"/>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Montserrat"/>
              <a:ea typeface="Montserrat"/>
              <a:cs typeface="Montserrat"/>
              <a:sym typeface="Montserrat"/>
            </a:endParaRPr>
          </a:p>
        </p:txBody>
      </p:sp>
      <p:sp>
        <p:nvSpPr>
          <p:cNvPr id="249" name="Google Shape;249;p4"/>
          <p:cNvSpPr txBox="1"/>
          <p:nvPr/>
        </p:nvSpPr>
        <p:spPr>
          <a:xfrm>
            <a:off x="3152800" y="2507188"/>
            <a:ext cx="3000000" cy="30000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endParaRPr sz="3800">
              <a:latin typeface="Montserrat"/>
              <a:ea typeface="Montserrat"/>
              <a:cs typeface="Montserrat"/>
              <a:sym typeface="Montserrat"/>
            </a:endParaRPr>
          </a:p>
          <a:p>
            <a:pPr marL="0" lvl="0" indent="0" algn="ctr" rtl="0">
              <a:lnSpc>
                <a:spcPct val="115000"/>
              </a:lnSpc>
              <a:spcBef>
                <a:spcPts val="0"/>
              </a:spcBef>
              <a:spcAft>
                <a:spcPts val="0"/>
              </a:spcAft>
              <a:buNone/>
            </a:pPr>
            <a:r>
              <a:rPr lang="en-GB" sz="3800">
                <a:latin typeface="Montserrat"/>
                <a:ea typeface="Montserrat"/>
                <a:cs typeface="Montserrat"/>
                <a:sym typeface="Montserrat"/>
              </a:rPr>
              <a:t>vertices</a:t>
            </a:r>
            <a:endParaRPr sz="3800">
              <a:latin typeface="Montserrat"/>
              <a:ea typeface="Montserrat"/>
              <a:cs typeface="Montserrat"/>
              <a:sym typeface="Montserrat"/>
            </a:endParaRPr>
          </a:p>
          <a:p>
            <a:pPr marL="0" lvl="0" indent="0" algn="ctr" rtl="0">
              <a:lnSpc>
                <a:spcPct val="115000"/>
              </a:lnSpc>
              <a:spcBef>
                <a:spcPts val="0"/>
              </a:spcBef>
              <a:spcAft>
                <a:spcPts val="0"/>
              </a:spcAft>
              <a:buNone/>
            </a:pPr>
            <a:r>
              <a:rPr lang="en-GB" sz="3800">
                <a:latin typeface="Montserrat"/>
                <a:ea typeface="Montserrat"/>
                <a:cs typeface="Montserrat"/>
                <a:sym typeface="Montserrat"/>
              </a:rPr>
              <a:t>curved</a:t>
            </a:r>
            <a:endParaRPr sz="3800">
              <a:latin typeface="Montserrat"/>
              <a:ea typeface="Montserrat"/>
              <a:cs typeface="Montserrat"/>
              <a:sym typeface="Montserrat"/>
            </a:endParaRPr>
          </a:p>
          <a:p>
            <a:pPr marL="0" lvl="0" indent="0" algn="ctr" rtl="0">
              <a:lnSpc>
                <a:spcPct val="115000"/>
              </a:lnSpc>
              <a:spcBef>
                <a:spcPts val="0"/>
              </a:spcBef>
              <a:spcAft>
                <a:spcPts val="0"/>
              </a:spcAft>
              <a:buNone/>
            </a:pPr>
            <a:r>
              <a:rPr lang="en-GB" sz="3800">
                <a:latin typeface="Montserrat"/>
                <a:ea typeface="Montserrat"/>
                <a:cs typeface="Montserrat"/>
                <a:sym typeface="Montserrat"/>
              </a:rPr>
              <a:t>straight</a:t>
            </a:r>
            <a:endParaRPr sz="3800">
              <a:latin typeface="Montserrat"/>
              <a:ea typeface="Montserrat"/>
              <a:cs typeface="Montserrat"/>
              <a:sym typeface="Montserrat"/>
            </a:endParaRPr>
          </a:p>
          <a:p>
            <a:pPr marL="0" marR="0" lvl="0" indent="0" algn="ctr" rtl="0">
              <a:lnSpc>
                <a:spcPct val="115000"/>
              </a:lnSpc>
              <a:spcBef>
                <a:spcPts val="0"/>
              </a:spcBef>
              <a:spcAft>
                <a:spcPts val="0"/>
              </a:spcAft>
              <a:buClr>
                <a:srgbClr val="000000"/>
              </a:buClr>
              <a:buSzPts val="3500"/>
              <a:buFont typeface="Arial"/>
              <a:buNone/>
            </a:pPr>
            <a:endParaRPr sz="3500">
              <a:latin typeface="Montserrat"/>
              <a:ea typeface="Montserrat"/>
              <a:cs typeface="Montserrat"/>
              <a:sym typeface="Montserrat"/>
            </a:endParaRPr>
          </a:p>
        </p:txBody>
      </p:sp>
      <p:pic>
        <p:nvPicPr>
          <p:cNvPr id="250" name="Google Shape;250;p4"/>
          <p:cNvPicPr preferRelativeResize="0"/>
          <p:nvPr/>
        </p:nvPicPr>
        <p:blipFill rotWithShape="1">
          <a:blip r:embed="rId3">
            <a:alphaModFix/>
          </a:blip>
          <a:srcRect/>
          <a:stretch/>
        </p:blipFill>
        <p:spPr>
          <a:xfrm>
            <a:off x="1443411" y="4828700"/>
            <a:ext cx="990600" cy="904875"/>
          </a:xfrm>
          <a:prstGeom prst="rect">
            <a:avLst/>
          </a:prstGeom>
          <a:noFill/>
          <a:ln>
            <a:noFill/>
          </a:ln>
        </p:spPr>
      </p:pic>
      <p:pic>
        <p:nvPicPr>
          <p:cNvPr id="251" name="Google Shape;251;p4"/>
          <p:cNvPicPr preferRelativeResize="0"/>
          <p:nvPr/>
        </p:nvPicPr>
        <p:blipFill rotWithShape="1">
          <a:blip r:embed="rId3">
            <a:alphaModFix/>
          </a:blip>
          <a:srcRect/>
          <a:stretch/>
        </p:blipFill>
        <p:spPr>
          <a:xfrm>
            <a:off x="10160186" y="507100"/>
            <a:ext cx="990600" cy="904875"/>
          </a:xfrm>
          <a:prstGeom prst="rect">
            <a:avLst/>
          </a:prstGeom>
          <a:noFill/>
          <a:ln>
            <a:noFill/>
          </a:ln>
        </p:spPr>
      </p:pic>
      <p:pic>
        <p:nvPicPr>
          <p:cNvPr id="252" name="Google Shape;252;p4"/>
          <p:cNvPicPr preferRelativeResize="0"/>
          <p:nvPr/>
        </p:nvPicPr>
        <p:blipFill rotWithShape="1">
          <a:blip r:embed="rId3">
            <a:alphaModFix/>
          </a:blip>
          <a:srcRect/>
          <a:stretch/>
        </p:blipFill>
        <p:spPr>
          <a:xfrm>
            <a:off x="3592605" y="1411975"/>
            <a:ext cx="535400" cy="489067"/>
          </a:xfrm>
          <a:prstGeom prst="rect">
            <a:avLst/>
          </a:prstGeom>
          <a:noFill/>
          <a:ln>
            <a:noFill/>
          </a:ln>
        </p:spPr>
      </p:pic>
      <p:pic>
        <p:nvPicPr>
          <p:cNvPr id="253" name="Google Shape;253;p4"/>
          <p:cNvPicPr preferRelativeResize="0"/>
          <p:nvPr/>
        </p:nvPicPr>
        <p:blipFill rotWithShape="1">
          <a:blip r:embed="rId3">
            <a:alphaModFix/>
          </a:blip>
          <a:srcRect/>
          <a:stretch/>
        </p:blipFill>
        <p:spPr>
          <a:xfrm>
            <a:off x="6912986" y="3554750"/>
            <a:ext cx="990600" cy="904875"/>
          </a:xfrm>
          <a:prstGeom prst="rect">
            <a:avLst/>
          </a:prstGeom>
          <a:noFill/>
          <a:ln>
            <a:noFill/>
          </a:ln>
        </p:spPr>
      </p:pic>
      <p:pic>
        <p:nvPicPr>
          <p:cNvPr id="254" name="Google Shape;254;p4"/>
          <p:cNvPicPr preferRelativeResize="0"/>
          <p:nvPr/>
        </p:nvPicPr>
        <p:blipFill rotWithShape="1">
          <a:blip r:embed="rId3">
            <a:alphaModFix/>
          </a:blip>
          <a:srcRect/>
          <a:stretch/>
        </p:blipFill>
        <p:spPr>
          <a:xfrm>
            <a:off x="705194" y="1741700"/>
            <a:ext cx="424775" cy="388025"/>
          </a:xfrm>
          <a:prstGeom prst="rect">
            <a:avLst/>
          </a:prstGeom>
          <a:noFill/>
          <a:ln>
            <a:noFill/>
          </a:ln>
        </p:spPr>
      </p:pic>
      <p:pic>
        <p:nvPicPr>
          <p:cNvPr id="255" name="Google Shape;255;p4"/>
          <p:cNvPicPr preferRelativeResize="0"/>
          <p:nvPr/>
        </p:nvPicPr>
        <p:blipFill rotWithShape="1">
          <a:blip r:embed="rId3">
            <a:alphaModFix/>
          </a:blip>
          <a:srcRect/>
          <a:stretch/>
        </p:blipFill>
        <p:spPr>
          <a:xfrm>
            <a:off x="11150778" y="4268750"/>
            <a:ext cx="722800" cy="660250"/>
          </a:xfrm>
          <a:prstGeom prst="rect">
            <a:avLst/>
          </a:prstGeom>
          <a:noFill/>
          <a:ln>
            <a:noFill/>
          </a:ln>
        </p:spPr>
      </p:pic>
      <p:pic>
        <p:nvPicPr>
          <p:cNvPr id="256" name="Google Shape;256;p4"/>
          <p:cNvPicPr preferRelativeResize="0"/>
          <p:nvPr/>
        </p:nvPicPr>
        <p:blipFill rotWithShape="1">
          <a:blip r:embed="rId3">
            <a:alphaModFix/>
          </a:blip>
          <a:srcRect t="25570" b="-25570"/>
          <a:stretch/>
        </p:blipFill>
        <p:spPr>
          <a:xfrm>
            <a:off x="5922386" y="5035350"/>
            <a:ext cx="990600" cy="904875"/>
          </a:xfrm>
          <a:prstGeom prst="rect">
            <a:avLst/>
          </a:prstGeom>
          <a:noFill/>
          <a:ln>
            <a:noFill/>
          </a:ln>
        </p:spPr>
      </p:pic>
      <p:pic>
        <p:nvPicPr>
          <p:cNvPr id="257" name="Google Shape;257;p4"/>
          <p:cNvPicPr preferRelativeResize="0"/>
          <p:nvPr/>
        </p:nvPicPr>
        <p:blipFill rotWithShape="1">
          <a:blip r:embed="rId3">
            <a:alphaModFix/>
          </a:blip>
          <a:srcRect/>
          <a:stretch/>
        </p:blipFill>
        <p:spPr>
          <a:xfrm>
            <a:off x="5779336" y="215000"/>
            <a:ext cx="990600" cy="904875"/>
          </a:xfrm>
          <a:prstGeom prst="rect">
            <a:avLst/>
          </a:prstGeom>
          <a:noFill/>
          <a:ln>
            <a:noFill/>
          </a:ln>
        </p:spPr>
      </p:pic>
      <p:sp>
        <p:nvSpPr>
          <p:cNvPr id="258" name="Google Shape;258;p4"/>
          <p:cNvSpPr/>
          <p:nvPr/>
        </p:nvSpPr>
        <p:spPr>
          <a:xfrm>
            <a:off x="3291225" y="3229125"/>
            <a:ext cx="2691000" cy="703800"/>
          </a:xfrm>
          <a:prstGeom prst="roundRect">
            <a:avLst>
              <a:gd name="adj" fmla="val 16667"/>
            </a:avLst>
          </a:prstGeom>
          <a:no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1000" fill="hold"/>
                                        <p:tgtEl>
                                          <p:spTgt spid="25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g8bbe778be0_0_64"/>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000"/>
              <a:buFont typeface="Montserrat Medium"/>
              <a:buNone/>
            </a:pPr>
            <a:fld id="{00000000-1234-1234-1234-123412341234}" type="slidenum">
              <a:rPr lang="en-GB"/>
              <a:pPr marL="0" lvl="0" indent="0" algn="l" rtl="0">
                <a:lnSpc>
                  <a:spcPct val="100000"/>
                </a:lnSpc>
                <a:spcBef>
                  <a:spcPts val="0"/>
                </a:spcBef>
                <a:spcAft>
                  <a:spcPts val="0"/>
                </a:spcAft>
                <a:buClr>
                  <a:schemeClr val="dk1"/>
                </a:buClr>
                <a:buSzPts val="1000"/>
                <a:buFont typeface="Montserrat Medium"/>
                <a:buNone/>
              </a:pPr>
              <a:t>5</a:t>
            </a:fld>
            <a:endParaRPr/>
          </a:p>
        </p:txBody>
      </p:sp>
      <p:pic>
        <p:nvPicPr>
          <p:cNvPr id="264" name="Google Shape;264;g8bbe778be0_0_64"/>
          <p:cNvPicPr preferRelativeResize="0"/>
          <p:nvPr/>
        </p:nvPicPr>
        <p:blipFill>
          <a:blip r:embed="rId3">
            <a:alphaModFix/>
          </a:blip>
          <a:stretch>
            <a:fillRect/>
          </a:stretch>
        </p:blipFill>
        <p:spPr>
          <a:xfrm>
            <a:off x="1308100" y="134550"/>
            <a:ext cx="9575799" cy="5781499"/>
          </a:xfrm>
          <a:prstGeom prst="rect">
            <a:avLst/>
          </a:prstGeom>
          <a:noFill/>
          <a:ln>
            <a:noFill/>
          </a:ln>
        </p:spPr>
      </p:pic>
      <p:sp>
        <p:nvSpPr>
          <p:cNvPr id="265" name="Google Shape;265;g8bbe778be0_0_64"/>
          <p:cNvSpPr txBox="1"/>
          <p:nvPr/>
        </p:nvSpPr>
        <p:spPr>
          <a:xfrm>
            <a:off x="611950" y="6089150"/>
            <a:ext cx="3058200" cy="367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900">
                <a:latin typeface="Montserrat"/>
                <a:ea typeface="Montserrat"/>
                <a:cs typeface="Montserrat"/>
                <a:sym typeface="Montserrat"/>
              </a:rPr>
              <a:t>Source: Mathematics Mastery</a:t>
            </a:r>
            <a:endParaRPr sz="900">
              <a:latin typeface="Montserrat"/>
              <a:ea typeface="Montserrat"/>
              <a:cs typeface="Montserrat"/>
              <a:sym typeface="Montserrat"/>
            </a:endParaRPr>
          </a:p>
        </p:txBody>
      </p:sp>
      <p:sp>
        <p:nvSpPr>
          <p:cNvPr id="5" name="TextBox 4"/>
          <p:cNvSpPr txBox="1"/>
          <p:nvPr/>
        </p:nvSpPr>
        <p:spPr>
          <a:xfrm>
            <a:off x="166646" y="428604"/>
            <a:ext cx="928694" cy="4154984"/>
          </a:xfrm>
          <a:prstGeom prst="rect">
            <a:avLst/>
          </a:prstGeom>
          <a:noFill/>
        </p:spPr>
        <p:txBody>
          <a:bodyPr wrap="square" rtlCol="0">
            <a:spAutoFit/>
          </a:bodyPr>
          <a:lstStyle/>
          <a:p>
            <a:r>
              <a:rPr lang="en-GB" sz="2400" dirty="0" smtClean="0">
                <a:latin typeface="NTPreCursivefk" pitchFamily="66" charset="0"/>
              </a:rPr>
              <a:t>Can you spot any shapes?</a:t>
            </a:r>
          </a:p>
          <a:p>
            <a:endParaRPr lang="en-GB" sz="2400" dirty="0" smtClean="0">
              <a:latin typeface="NTPreCursivefk" pitchFamily="66" charset="0"/>
            </a:endParaRPr>
          </a:p>
          <a:p>
            <a:r>
              <a:rPr lang="en-GB" sz="2400" dirty="0" smtClean="0">
                <a:latin typeface="NTPreCursivefk" pitchFamily="66" charset="0"/>
              </a:rPr>
              <a:t>How many circles one the roof?</a:t>
            </a:r>
            <a:endParaRPr lang="en-GB" sz="2400" dirty="0">
              <a:latin typeface="NTPreCursivefk" pitchFamily="66"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sp>
        <p:nvSpPr>
          <p:cNvPr id="270" name="Google Shape;270;g8b3cec965b_0_28"/>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000"/>
              <a:buFont typeface="Montserrat Medium"/>
              <a:buNone/>
            </a:pPr>
            <a:fld id="{00000000-1234-1234-1234-123412341234}" type="slidenum">
              <a:rPr lang="en-GB"/>
              <a:pPr marL="0" lvl="0" indent="0" algn="l" rtl="0">
                <a:lnSpc>
                  <a:spcPct val="100000"/>
                </a:lnSpc>
                <a:spcBef>
                  <a:spcPts val="0"/>
                </a:spcBef>
                <a:spcAft>
                  <a:spcPts val="0"/>
                </a:spcAft>
                <a:buClr>
                  <a:schemeClr val="dk1"/>
                </a:buClr>
                <a:buSzPts val="1000"/>
                <a:buFont typeface="Montserrat Medium"/>
                <a:buNone/>
              </a:pPr>
              <a:t>6</a:t>
            </a:fld>
            <a:endParaRPr/>
          </a:p>
        </p:txBody>
      </p:sp>
      <p:sp>
        <p:nvSpPr>
          <p:cNvPr id="271" name="Google Shape;271;g8b3cec965b_0_28"/>
          <p:cNvSpPr/>
          <p:nvPr/>
        </p:nvSpPr>
        <p:spPr>
          <a:xfrm>
            <a:off x="501775" y="450050"/>
            <a:ext cx="11524500" cy="881100"/>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Clr>
                <a:srgbClr val="000000"/>
              </a:buClr>
              <a:buSzPts val="4400"/>
              <a:buFont typeface="Arial"/>
              <a:buNone/>
            </a:pPr>
            <a:r>
              <a:rPr lang="en-GB" sz="4300" b="1" i="0" u="none" strike="noStrike" cap="none">
                <a:solidFill>
                  <a:srgbClr val="131316"/>
                </a:solidFill>
                <a:latin typeface="Montserrat"/>
                <a:ea typeface="Montserrat"/>
                <a:cs typeface="Montserrat"/>
                <a:sym typeface="Montserrat"/>
              </a:rPr>
              <a:t>Let’s explore</a:t>
            </a:r>
            <a:endParaRPr sz="1300" b="0" i="0" u="none" strike="noStrike" cap="none">
              <a:solidFill>
                <a:srgbClr val="000000"/>
              </a:solidFill>
              <a:latin typeface="Arial"/>
              <a:ea typeface="Arial"/>
              <a:cs typeface="Arial"/>
              <a:sym typeface="Arial"/>
            </a:endParaRPr>
          </a:p>
        </p:txBody>
      </p:sp>
      <p:sp>
        <p:nvSpPr>
          <p:cNvPr id="272" name="Google Shape;272;g8b3cec965b_0_28"/>
          <p:cNvSpPr/>
          <p:nvPr/>
        </p:nvSpPr>
        <p:spPr>
          <a:xfrm>
            <a:off x="6060750" y="1371900"/>
            <a:ext cx="850200" cy="4114200"/>
          </a:xfrm>
          <a:prstGeom prst="rect">
            <a:avLst/>
          </a:prstGeom>
          <a:solidFill>
            <a:schemeClr val="dk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g8b3cec965b_0_28"/>
          <p:cNvSpPr/>
          <p:nvPr/>
        </p:nvSpPr>
        <p:spPr>
          <a:xfrm rot="-2202322">
            <a:off x="7488205" y="1004860"/>
            <a:ext cx="3593775" cy="1599247"/>
          </a:xfrm>
          <a:prstGeom prst="rect">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g8b3cec965b_0_28"/>
          <p:cNvSpPr/>
          <p:nvPr/>
        </p:nvSpPr>
        <p:spPr>
          <a:xfrm>
            <a:off x="8820138" y="3981000"/>
            <a:ext cx="2615400" cy="15051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g8b3cec965b_0_28"/>
          <p:cNvSpPr txBox="1"/>
          <p:nvPr/>
        </p:nvSpPr>
        <p:spPr>
          <a:xfrm>
            <a:off x="501775" y="1463275"/>
            <a:ext cx="5042400" cy="4310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3100" dirty="0">
                <a:latin typeface="Montserrat"/>
                <a:ea typeface="Montserrat"/>
                <a:cs typeface="Montserrat"/>
                <a:sym typeface="Montserrat"/>
              </a:rPr>
              <a:t>What does a shape need to have to be a </a:t>
            </a:r>
            <a:r>
              <a:rPr lang="en-GB" sz="3100" dirty="0" smtClean="0">
                <a:latin typeface="Montserrat"/>
                <a:ea typeface="Montserrat"/>
                <a:cs typeface="Montserrat"/>
                <a:sym typeface="Montserrat"/>
              </a:rPr>
              <a:t>rectangle?</a:t>
            </a:r>
            <a:endParaRPr sz="3100">
              <a:latin typeface="Montserrat"/>
              <a:ea typeface="Montserrat"/>
              <a:cs typeface="Montserrat"/>
              <a:sym typeface="Montserrat"/>
            </a:endParaRPr>
          </a:p>
          <a:p>
            <a:pPr marL="457200" lvl="0" indent="-425450" algn="l" rtl="0">
              <a:spcBef>
                <a:spcPts val="0"/>
              </a:spcBef>
              <a:spcAft>
                <a:spcPts val="0"/>
              </a:spcAft>
              <a:buSzPts val="3100"/>
              <a:buFont typeface="Montserrat"/>
              <a:buChar char="-"/>
            </a:pPr>
            <a:r>
              <a:rPr lang="en-GB" sz="3100" dirty="0">
                <a:latin typeface="Montserrat"/>
                <a:ea typeface="Montserrat"/>
                <a:cs typeface="Montserrat"/>
                <a:sym typeface="Montserrat"/>
              </a:rPr>
              <a:t>Four </a:t>
            </a:r>
            <a:r>
              <a:rPr lang="en-GB" sz="3100" dirty="0" smtClean="0">
                <a:latin typeface="Montserrat"/>
                <a:ea typeface="Montserrat"/>
                <a:cs typeface="Montserrat"/>
                <a:sym typeface="Montserrat"/>
              </a:rPr>
              <a:t>vertices</a:t>
            </a:r>
          </a:p>
          <a:p>
            <a:pPr marL="457200" lvl="0" indent="-425450" algn="l" rtl="0">
              <a:spcBef>
                <a:spcPts val="0"/>
              </a:spcBef>
              <a:spcAft>
                <a:spcPts val="0"/>
              </a:spcAft>
              <a:buSzPts val="3100"/>
              <a:buFont typeface="Montserrat"/>
              <a:buChar char="-"/>
            </a:pPr>
            <a:r>
              <a:rPr lang="en-GB" sz="3100" dirty="0" smtClean="0">
                <a:latin typeface="Montserrat"/>
                <a:ea typeface="Montserrat"/>
                <a:cs typeface="Montserrat"/>
                <a:sym typeface="Montserrat"/>
              </a:rPr>
              <a:t>4 straight sides</a:t>
            </a:r>
          </a:p>
          <a:p>
            <a:pPr marL="457200" lvl="0" indent="-425450" algn="l" rtl="0">
              <a:spcBef>
                <a:spcPts val="0"/>
              </a:spcBef>
              <a:spcAft>
                <a:spcPts val="0"/>
              </a:spcAft>
              <a:buSzPts val="3100"/>
              <a:buFont typeface="Montserrat"/>
              <a:buChar char="-"/>
            </a:pPr>
            <a:r>
              <a:rPr lang="en-GB" sz="3100" dirty="0" smtClean="0">
                <a:latin typeface="Montserrat"/>
                <a:ea typeface="Montserrat"/>
                <a:cs typeface="Montserrat"/>
                <a:sym typeface="Montserrat"/>
              </a:rPr>
              <a:t>2 sides longer than the other 2</a:t>
            </a:r>
          </a:p>
          <a:p>
            <a:pPr marL="457200" lvl="0" indent="-425450" algn="l" rtl="0">
              <a:spcBef>
                <a:spcPts val="0"/>
              </a:spcBef>
              <a:spcAft>
                <a:spcPts val="0"/>
              </a:spcAft>
              <a:buSzPts val="3100"/>
            </a:pPr>
            <a:endParaRPr lang="en-GB" sz="3100" dirty="0" smtClean="0">
              <a:latin typeface="Montserrat"/>
              <a:ea typeface="Montserrat"/>
              <a:cs typeface="Montserrat"/>
              <a:sym typeface="Montserrat"/>
            </a:endParaRPr>
          </a:p>
          <a:p>
            <a:pPr marL="457200" lvl="0" indent="-425450" algn="l" rtl="0">
              <a:spcBef>
                <a:spcPts val="0"/>
              </a:spcBef>
              <a:spcAft>
                <a:spcPts val="0"/>
              </a:spcAft>
              <a:buSzPts val="3100"/>
            </a:pPr>
            <a:r>
              <a:rPr lang="en-GB" sz="2000" dirty="0" smtClean="0">
                <a:latin typeface="Montserrat"/>
                <a:ea typeface="Montserrat"/>
                <a:cs typeface="Montserrat"/>
                <a:sym typeface="Montserrat"/>
              </a:rPr>
              <a:t>Can also be called an oblong.</a:t>
            </a:r>
          </a:p>
        </p:txBody>
      </p:sp>
      <p:sp>
        <p:nvSpPr>
          <p:cNvPr id="276" name="Google Shape;276;g8b3cec965b_0_28"/>
          <p:cNvSpPr txBox="1"/>
          <p:nvPr/>
        </p:nvSpPr>
        <p:spPr>
          <a:xfrm>
            <a:off x="501775" y="6023600"/>
            <a:ext cx="3058200" cy="367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900">
                <a:latin typeface="Montserrat"/>
                <a:ea typeface="Montserrat"/>
                <a:cs typeface="Montserrat"/>
                <a:sym typeface="Montserrat"/>
              </a:rPr>
              <a:t>Source: Mathematics Mastery</a:t>
            </a:r>
            <a:endParaRPr sz="900">
              <a:latin typeface="Montserrat"/>
              <a:ea typeface="Montserrat"/>
              <a:cs typeface="Montserrat"/>
              <a:sym typeface="Montserrat"/>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g8bc2a42329_0_20"/>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000"/>
              <a:buFont typeface="Montserrat Medium"/>
              <a:buNone/>
            </a:pPr>
            <a:fld id="{00000000-1234-1234-1234-123412341234}" type="slidenum">
              <a:rPr lang="en-GB"/>
              <a:pPr marL="0" lvl="0" indent="0" algn="l" rtl="0">
                <a:lnSpc>
                  <a:spcPct val="100000"/>
                </a:lnSpc>
                <a:spcBef>
                  <a:spcPts val="0"/>
                </a:spcBef>
                <a:spcAft>
                  <a:spcPts val="0"/>
                </a:spcAft>
                <a:buClr>
                  <a:schemeClr val="dk1"/>
                </a:buClr>
                <a:buSzPts val="1000"/>
                <a:buFont typeface="Montserrat Medium"/>
                <a:buNone/>
              </a:pPr>
              <a:t>7</a:t>
            </a:fld>
            <a:endParaRPr/>
          </a:p>
        </p:txBody>
      </p:sp>
      <p:sp>
        <p:nvSpPr>
          <p:cNvPr id="285" name="Google Shape;285;g8bc2a42329_0_20"/>
          <p:cNvSpPr/>
          <p:nvPr/>
        </p:nvSpPr>
        <p:spPr>
          <a:xfrm>
            <a:off x="501775" y="450050"/>
            <a:ext cx="11524500" cy="881100"/>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Clr>
                <a:srgbClr val="000000"/>
              </a:buClr>
              <a:buSzPts val="4400"/>
              <a:buFont typeface="Arial"/>
              <a:buNone/>
            </a:pPr>
            <a:r>
              <a:rPr lang="en-GB" sz="4300" b="1" i="0" u="none" strike="noStrike" cap="none">
                <a:solidFill>
                  <a:srgbClr val="131316"/>
                </a:solidFill>
                <a:latin typeface="Montserrat"/>
                <a:ea typeface="Montserrat"/>
                <a:cs typeface="Montserrat"/>
                <a:sym typeface="Montserrat"/>
              </a:rPr>
              <a:t>Let’s explore</a:t>
            </a:r>
            <a:endParaRPr sz="1300" b="0" i="0" u="none" strike="noStrike" cap="none">
              <a:solidFill>
                <a:srgbClr val="000000"/>
              </a:solidFill>
              <a:latin typeface="Arial"/>
              <a:ea typeface="Arial"/>
              <a:cs typeface="Arial"/>
              <a:sym typeface="Arial"/>
            </a:endParaRPr>
          </a:p>
        </p:txBody>
      </p:sp>
      <p:sp>
        <p:nvSpPr>
          <p:cNvPr id="286" name="Google Shape;286;g8bc2a42329_0_20"/>
          <p:cNvSpPr txBox="1"/>
          <p:nvPr/>
        </p:nvSpPr>
        <p:spPr>
          <a:xfrm>
            <a:off x="381950" y="1606050"/>
            <a:ext cx="5042400" cy="1185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3100" dirty="0">
                <a:latin typeface="Montserrat"/>
                <a:ea typeface="Montserrat"/>
                <a:cs typeface="Montserrat"/>
                <a:sym typeface="Montserrat"/>
              </a:rPr>
              <a:t>What does a shape need to have to be a square?</a:t>
            </a:r>
            <a:endParaRPr sz="3100">
              <a:latin typeface="Montserrat"/>
              <a:ea typeface="Montserrat"/>
              <a:cs typeface="Montserrat"/>
              <a:sym typeface="Montserrat"/>
            </a:endParaRPr>
          </a:p>
        </p:txBody>
      </p:sp>
      <p:sp>
        <p:nvSpPr>
          <p:cNvPr id="287" name="Google Shape;287;g8bc2a42329_0_20"/>
          <p:cNvSpPr/>
          <p:nvPr/>
        </p:nvSpPr>
        <p:spPr>
          <a:xfrm rot="2181455">
            <a:off x="6164617" y="2173526"/>
            <a:ext cx="1523221" cy="1607523"/>
          </a:xfrm>
          <a:prstGeom prst="rect">
            <a:avLst/>
          </a:prstGeom>
          <a:solidFill>
            <a:srgbClr val="FFFF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g8bc2a42329_0_20"/>
          <p:cNvSpPr/>
          <p:nvPr/>
        </p:nvSpPr>
        <p:spPr>
          <a:xfrm rot="-734170">
            <a:off x="8486586" y="1209750"/>
            <a:ext cx="3293828" cy="3086582"/>
          </a:xfrm>
          <a:prstGeom prst="rect">
            <a:avLst/>
          </a:prstGeom>
          <a:solidFill>
            <a:srgbClr val="FF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g8bc2a42329_0_20"/>
          <p:cNvSpPr/>
          <p:nvPr/>
        </p:nvSpPr>
        <p:spPr>
          <a:xfrm>
            <a:off x="7237000" y="4395050"/>
            <a:ext cx="960000" cy="788700"/>
          </a:xfrm>
          <a:prstGeom prst="rect">
            <a:avLst/>
          </a:prstGeom>
          <a:solidFill>
            <a:srgbClr val="FF99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g8bc2a42329_0_20"/>
          <p:cNvSpPr txBox="1"/>
          <p:nvPr/>
        </p:nvSpPr>
        <p:spPr>
          <a:xfrm>
            <a:off x="381950" y="6023600"/>
            <a:ext cx="3058200" cy="367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900">
                <a:latin typeface="Montserrat"/>
                <a:ea typeface="Montserrat"/>
                <a:cs typeface="Montserrat"/>
                <a:sym typeface="Montserrat"/>
              </a:rPr>
              <a:t>Source: Mathematics Mastery</a:t>
            </a:r>
            <a:endParaRPr sz="900">
              <a:latin typeface="Montserrat"/>
              <a:ea typeface="Montserrat"/>
              <a:cs typeface="Montserrat"/>
              <a:sym typeface="Montserrat"/>
            </a:endParaRPr>
          </a:p>
        </p:txBody>
      </p:sp>
      <p:sp>
        <p:nvSpPr>
          <p:cNvPr id="291" name="Google Shape;291;g8bc2a42329_0_20"/>
          <p:cNvSpPr txBox="1"/>
          <p:nvPr/>
        </p:nvSpPr>
        <p:spPr>
          <a:xfrm>
            <a:off x="381950" y="2612675"/>
            <a:ext cx="5042400" cy="289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3100">
              <a:latin typeface="Montserrat"/>
              <a:ea typeface="Montserrat"/>
              <a:cs typeface="Montserrat"/>
              <a:sym typeface="Montserrat"/>
            </a:endParaRPr>
          </a:p>
          <a:p>
            <a:pPr marL="457200" lvl="0" indent="-425450" algn="l" rtl="0">
              <a:spcBef>
                <a:spcPts val="0"/>
              </a:spcBef>
              <a:spcAft>
                <a:spcPts val="0"/>
              </a:spcAft>
              <a:buSzPts val="3100"/>
              <a:buFont typeface="Montserrat"/>
              <a:buChar char="-"/>
            </a:pPr>
            <a:r>
              <a:rPr lang="en-GB" sz="3100">
                <a:latin typeface="Montserrat"/>
                <a:ea typeface="Montserrat"/>
                <a:cs typeface="Montserrat"/>
                <a:sym typeface="Montserrat"/>
              </a:rPr>
              <a:t>Four straight sides </a:t>
            </a:r>
            <a:endParaRPr sz="3100">
              <a:latin typeface="Montserrat"/>
              <a:ea typeface="Montserrat"/>
              <a:cs typeface="Montserrat"/>
              <a:sym typeface="Montserrat"/>
            </a:endParaRPr>
          </a:p>
          <a:p>
            <a:pPr marL="457200" lvl="0" indent="-425450" algn="l" rtl="0">
              <a:spcBef>
                <a:spcPts val="0"/>
              </a:spcBef>
              <a:spcAft>
                <a:spcPts val="0"/>
              </a:spcAft>
              <a:buSzPts val="3100"/>
              <a:buFont typeface="Montserrat"/>
              <a:buChar char="-"/>
            </a:pPr>
            <a:r>
              <a:rPr lang="en-GB" sz="3100">
                <a:latin typeface="Montserrat"/>
                <a:ea typeface="Montserrat"/>
                <a:cs typeface="Montserrat"/>
                <a:sym typeface="Montserrat"/>
              </a:rPr>
              <a:t>Four vertices </a:t>
            </a:r>
            <a:endParaRPr sz="3100">
              <a:latin typeface="Montserrat"/>
              <a:ea typeface="Montserrat"/>
              <a:cs typeface="Montserrat"/>
              <a:sym typeface="Montserrat"/>
            </a:endParaRPr>
          </a:p>
          <a:p>
            <a:pPr marL="457200" lvl="0" indent="-425450" algn="l" rtl="0">
              <a:spcBef>
                <a:spcPts val="0"/>
              </a:spcBef>
              <a:spcAft>
                <a:spcPts val="0"/>
              </a:spcAft>
              <a:buSzPts val="3100"/>
              <a:buFont typeface="Montserrat"/>
              <a:buChar char="-"/>
            </a:pPr>
            <a:r>
              <a:rPr lang="en-GB" sz="3100">
                <a:latin typeface="Montserrat"/>
                <a:ea typeface="Montserrat"/>
                <a:cs typeface="Montserrat"/>
                <a:sym typeface="Montserrat"/>
              </a:rPr>
              <a:t>Sides of equal length</a:t>
            </a:r>
            <a:endParaRPr sz="3100">
              <a:latin typeface="Montserrat"/>
              <a:ea typeface="Montserrat"/>
              <a:cs typeface="Montserrat"/>
              <a:sym typeface="Montserrat"/>
            </a:endParaRPr>
          </a:p>
          <a:p>
            <a:pPr marL="0" lvl="0" indent="0" algn="l" rtl="0">
              <a:spcBef>
                <a:spcPts val="0"/>
              </a:spcBef>
              <a:spcAft>
                <a:spcPts val="0"/>
              </a:spcAft>
              <a:buNone/>
            </a:pPr>
            <a:r>
              <a:rPr lang="en-GB" sz="2300">
                <a:latin typeface="Montserrat"/>
                <a:ea typeface="Montserrat"/>
                <a:cs typeface="Montserrat"/>
                <a:sym typeface="Montserrat"/>
              </a:rPr>
              <a:t>	</a:t>
            </a:r>
            <a:endParaRPr sz="2300">
              <a:latin typeface="Montserrat"/>
              <a:ea typeface="Montserrat"/>
              <a:cs typeface="Montserrat"/>
              <a:sym typeface="Montserrat"/>
            </a:endParaRPr>
          </a:p>
          <a:p>
            <a:pPr marL="0" lvl="0" indent="0" algn="l" rtl="0">
              <a:spcBef>
                <a:spcPts val="0"/>
              </a:spcBef>
              <a:spcAft>
                <a:spcPts val="0"/>
              </a:spcAft>
              <a:buNone/>
            </a:pPr>
            <a:endParaRPr sz="2300">
              <a:latin typeface="Montserrat"/>
              <a:ea typeface="Montserrat"/>
              <a:cs typeface="Montserrat"/>
              <a:sym typeface="Montserrat"/>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g8bc2a42329_0_33"/>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000"/>
              <a:buFont typeface="Montserrat Medium"/>
              <a:buNone/>
            </a:pPr>
            <a:fld id="{00000000-1234-1234-1234-123412341234}" type="slidenum">
              <a:rPr lang="en-GB"/>
              <a:pPr marL="0" lvl="0" indent="0" algn="l" rtl="0">
                <a:lnSpc>
                  <a:spcPct val="100000"/>
                </a:lnSpc>
                <a:spcBef>
                  <a:spcPts val="0"/>
                </a:spcBef>
                <a:spcAft>
                  <a:spcPts val="0"/>
                </a:spcAft>
                <a:buClr>
                  <a:schemeClr val="dk1"/>
                </a:buClr>
                <a:buSzPts val="1000"/>
                <a:buFont typeface="Montserrat Medium"/>
                <a:buNone/>
              </a:pPr>
              <a:t>8</a:t>
            </a:fld>
            <a:endParaRPr/>
          </a:p>
        </p:txBody>
      </p:sp>
      <p:sp>
        <p:nvSpPr>
          <p:cNvPr id="300" name="Google Shape;300;g8bc2a42329_0_33"/>
          <p:cNvSpPr/>
          <p:nvPr/>
        </p:nvSpPr>
        <p:spPr>
          <a:xfrm>
            <a:off x="501775" y="450050"/>
            <a:ext cx="11524500" cy="881100"/>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Clr>
                <a:srgbClr val="000000"/>
              </a:buClr>
              <a:buSzPts val="4400"/>
              <a:buFont typeface="Arial"/>
              <a:buNone/>
            </a:pPr>
            <a:r>
              <a:rPr lang="en-GB" sz="4300" b="1" i="0" u="none" strike="noStrike" cap="none">
                <a:solidFill>
                  <a:srgbClr val="131316"/>
                </a:solidFill>
                <a:latin typeface="Montserrat"/>
                <a:ea typeface="Montserrat"/>
                <a:cs typeface="Montserrat"/>
                <a:sym typeface="Montserrat"/>
              </a:rPr>
              <a:t>Let’s explore</a:t>
            </a:r>
            <a:endParaRPr sz="1300" b="0" i="0" u="none" strike="noStrike" cap="none">
              <a:solidFill>
                <a:srgbClr val="000000"/>
              </a:solidFill>
              <a:latin typeface="Arial"/>
              <a:ea typeface="Arial"/>
              <a:cs typeface="Arial"/>
              <a:sym typeface="Arial"/>
            </a:endParaRPr>
          </a:p>
        </p:txBody>
      </p:sp>
      <p:sp>
        <p:nvSpPr>
          <p:cNvPr id="301" name="Google Shape;301;g8bc2a42329_0_33"/>
          <p:cNvSpPr/>
          <p:nvPr/>
        </p:nvSpPr>
        <p:spPr>
          <a:xfrm>
            <a:off x="7191400" y="248925"/>
            <a:ext cx="733800" cy="3670800"/>
          </a:xfrm>
          <a:prstGeom prst="triangle">
            <a:avLst>
              <a:gd name="adj" fmla="val 50000"/>
            </a:avLst>
          </a:prstGeom>
          <a:solidFill>
            <a:srgbClr val="A64D7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g8bc2a42329_0_33"/>
          <p:cNvSpPr/>
          <p:nvPr/>
        </p:nvSpPr>
        <p:spPr>
          <a:xfrm>
            <a:off x="9911700" y="1584625"/>
            <a:ext cx="1352700" cy="644400"/>
          </a:xfrm>
          <a:prstGeom prst="triangle">
            <a:avLst>
              <a:gd name="adj" fmla="val 50000"/>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g8bc2a42329_0_33"/>
          <p:cNvSpPr/>
          <p:nvPr/>
        </p:nvSpPr>
        <p:spPr>
          <a:xfrm>
            <a:off x="7068775" y="3002150"/>
            <a:ext cx="3704100" cy="3075000"/>
          </a:xfrm>
          <a:prstGeom prst="triangle">
            <a:avLst>
              <a:gd name="adj" fmla="val 50000"/>
            </a:avLst>
          </a:prstGeom>
          <a:solidFill>
            <a:srgbClr val="6FA8D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g8bc2a42329_0_33"/>
          <p:cNvSpPr/>
          <p:nvPr/>
        </p:nvSpPr>
        <p:spPr>
          <a:xfrm rot="-3254158">
            <a:off x="10230541" y="2305946"/>
            <a:ext cx="715033" cy="2246097"/>
          </a:xfrm>
          <a:prstGeom prst="triangle">
            <a:avLst>
              <a:gd name="adj" fmla="val 50000"/>
            </a:avLst>
          </a:prstGeom>
          <a:solidFill>
            <a:srgbClr val="FFFF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05;g8bc2a42329_0_33"/>
          <p:cNvSpPr txBox="1"/>
          <p:nvPr/>
        </p:nvSpPr>
        <p:spPr>
          <a:xfrm>
            <a:off x="264900" y="5905800"/>
            <a:ext cx="3058200" cy="367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900">
                <a:latin typeface="Montserrat"/>
                <a:ea typeface="Montserrat"/>
                <a:cs typeface="Montserrat"/>
                <a:sym typeface="Montserrat"/>
              </a:rPr>
              <a:t>Source: Mathematics Mastery</a:t>
            </a:r>
            <a:endParaRPr sz="900">
              <a:latin typeface="Montserrat"/>
              <a:ea typeface="Montserrat"/>
              <a:cs typeface="Montserrat"/>
              <a:sym typeface="Montserrat"/>
            </a:endParaRPr>
          </a:p>
        </p:txBody>
      </p:sp>
      <p:sp>
        <p:nvSpPr>
          <p:cNvPr id="306" name="Google Shape;306;g8bc2a42329_0_33"/>
          <p:cNvSpPr txBox="1"/>
          <p:nvPr/>
        </p:nvSpPr>
        <p:spPr>
          <a:xfrm>
            <a:off x="501775" y="1463275"/>
            <a:ext cx="5042400" cy="4310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3100" dirty="0">
                <a:latin typeface="Montserrat"/>
                <a:ea typeface="Montserrat"/>
                <a:cs typeface="Montserrat"/>
                <a:sym typeface="Montserrat"/>
              </a:rPr>
              <a:t>What does a shape need to have to be a triangle?</a:t>
            </a:r>
            <a:endParaRPr sz="3100">
              <a:latin typeface="Montserrat"/>
              <a:ea typeface="Montserrat"/>
              <a:cs typeface="Montserrat"/>
              <a:sym typeface="Montserrat"/>
            </a:endParaRPr>
          </a:p>
          <a:p>
            <a:pPr marL="0" lvl="0" indent="0" algn="l" rtl="0">
              <a:spcBef>
                <a:spcPts val="0"/>
              </a:spcBef>
              <a:spcAft>
                <a:spcPts val="0"/>
              </a:spcAft>
              <a:buNone/>
            </a:pPr>
            <a:endParaRPr sz="3100">
              <a:latin typeface="Montserrat"/>
              <a:ea typeface="Montserrat"/>
              <a:cs typeface="Montserrat"/>
              <a:sym typeface="Montserrat"/>
            </a:endParaRPr>
          </a:p>
          <a:p>
            <a:pPr marL="457200" lvl="0" indent="-425450" algn="l" rtl="0">
              <a:spcBef>
                <a:spcPts val="0"/>
              </a:spcBef>
              <a:spcAft>
                <a:spcPts val="0"/>
              </a:spcAft>
              <a:buSzPts val="3100"/>
              <a:buFont typeface="Montserrat"/>
              <a:buChar char="-"/>
            </a:pPr>
            <a:r>
              <a:rPr lang="en-GB" sz="3100" dirty="0">
                <a:latin typeface="Montserrat"/>
                <a:ea typeface="Montserrat"/>
                <a:cs typeface="Montserrat"/>
                <a:sym typeface="Montserrat"/>
              </a:rPr>
              <a:t>Three straight sides </a:t>
            </a:r>
            <a:endParaRPr sz="3100">
              <a:latin typeface="Montserrat"/>
              <a:ea typeface="Montserrat"/>
              <a:cs typeface="Montserrat"/>
              <a:sym typeface="Montserrat"/>
            </a:endParaRPr>
          </a:p>
          <a:p>
            <a:pPr marL="457200" lvl="0" indent="-425450" algn="l" rtl="0">
              <a:spcBef>
                <a:spcPts val="0"/>
              </a:spcBef>
              <a:spcAft>
                <a:spcPts val="0"/>
              </a:spcAft>
              <a:buSzPts val="3100"/>
              <a:buFont typeface="Montserrat"/>
              <a:buChar char="-"/>
            </a:pPr>
            <a:r>
              <a:rPr lang="en-GB" sz="3100" dirty="0">
                <a:latin typeface="Montserrat"/>
                <a:ea typeface="Montserrat"/>
                <a:cs typeface="Montserrat"/>
                <a:sym typeface="Montserrat"/>
              </a:rPr>
              <a:t>Three vertices </a:t>
            </a:r>
            <a:endParaRPr sz="3100">
              <a:latin typeface="Montserrat"/>
              <a:ea typeface="Montserrat"/>
              <a:cs typeface="Montserrat"/>
              <a:sym typeface="Montserrat"/>
            </a:endParaRPr>
          </a:p>
          <a:p>
            <a:pPr marL="457200" lvl="0" indent="0" algn="l" rtl="0">
              <a:spcBef>
                <a:spcPts val="0"/>
              </a:spcBef>
              <a:spcAft>
                <a:spcPts val="0"/>
              </a:spcAft>
              <a:buNone/>
            </a:pPr>
            <a:endParaRPr sz="3100">
              <a:latin typeface="Montserrat"/>
              <a:ea typeface="Montserrat"/>
              <a:cs typeface="Montserrat"/>
              <a:sym typeface="Montserrat"/>
            </a:endParaRPr>
          </a:p>
          <a:p>
            <a:pPr marL="0" lvl="0" indent="0" algn="l" rtl="0">
              <a:spcBef>
                <a:spcPts val="0"/>
              </a:spcBef>
              <a:spcAft>
                <a:spcPts val="0"/>
              </a:spcAft>
              <a:buNone/>
            </a:pPr>
            <a:r>
              <a:rPr lang="en-GB" sz="2300" dirty="0">
                <a:latin typeface="Montserrat"/>
                <a:ea typeface="Montserrat"/>
                <a:cs typeface="Montserrat"/>
                <a:sym typeface="Montserrat"/>
              </a:rPr>
              <a:t>	</a:t>
            </a:r>
            <a:endParaRPr sz="2300">
              <a:latin typeface="Montserrat"/>
              <a:ea typeface="Montserrat"/>
              <a:cs typeface="Montserrat"/>
              <a:sym typeface="Montserrat"/>
            </a:endParaRPr>
          </a:p>
          <a:p>
            <a:pPr marL="0" lvl="0" indent="0" algn="l" rtl="0">
              <a:spcBef>
                <a:spcPts val="0"/>
              </a:spcBef>
              <a:spcAft>
                <a:spcPts val="0"/>
              </a:spcAft>
              <a:buNone/>
            </a:pPr>
            <a:endParaRPr sz="2300">
              <a:latin typeface="Montserrat"/>
              <a:ea typeface="Montserrat"/>
              <a:cs typeface="Montserrat"/>
              <a:sym typeface="Montserra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g8b3cec965b_0_61"/>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000"/>
              <a:buFont typeface="Montserrat Medium"/>
              <a:buNone/>
            </a:pPr>
            <a:fld id="{00000000-1234-1234-1234-123412341234}" type="slidenum">
              <a:rPr lang="en-GB"/>
              <a:pPr marL="0" lvl="0" indent="0" algn="l" rtl="0">
                <a:lnSpc>
                  <a:spcPct val="100000"/>
                </a:lnSpc>
                <a:spcBef>
                  <a:spcPts val="0"/>
                </a:spcBef>
                <a:spcAft>
                  <a:spcPts val="0"/>
                </a:spcAft>
                <a:buClr>
                  <a:schemeClr val="dk1"/>
                </a:buClr>
                <a:buSzPts val="1000"/>
                <a:buFont typeface="Montserrat Medium"/>
                <a:buNone/>
              </a:pPr>
              <a:t>9</a:t>
            </a:fld>
            <a:endParaRPr/>
          </a:p>
        </p:txBody>
      </p:sp>
      <p:sp>
        <p:nvSpPr>
          <p:cNvPr id="314" name="Google Shape;314;g8b3cec965b_0_61"/>
          <p:cNvSpPr/>
          <p:nvPr/>
        </p:nvSpPr>
        <p:spPr>
          <a:xfrm>
            <a:off x="501775" y="311675"/>
            <a:ext cx="11524500" cy="881100"/>
          </a:xfrm>
          <a:prstGeom prst="rect">
            <a:avLst/>
          </a:prstGeom>
          <a:noFill/>
          <a:ln>
            <a:noFill/>
          </a:ln>
        </p:spPr>
        <p:txBody>
          <a:bodyPr spcFirstLastPara="1" wrap="square" lIns="91425" tIns="45700" rIns="91425" bIns="45700" anchor="t" anchorCtr="0">
            <a:noAutofit/>
          </a:bodyPr>
          <a:lstStyle/>
          <a:p>
            <a:pPr marL="0" marR="0" lvl="0" indent="0" algn="l" rtl="0">
              <a:lnSpc>
                <a:spcPct val="130000"/>
              </a:lnSpc>
              <a:spcBef>
                <a:spcPts val="0"/>
              </a:spcBef>
              <a:spcAft>
                <a:spcPts val="0"/>
              </a:spcAft>
              <a:buClr>
                <a:srgbClr val="000000"/>
              </a:buClr>
              <a:buSzPts val="4400"/>
              <a:buFont typeface="Arial"/>
              <a:buNone/>
            </a:pPr>
            <a:r>
              <a:rPr lang="en-GB" sz="4400" b="1" i="0" u="none" strike="noStrike" cap="none">
                <a:solidFill>
                  <a:srgbClr val="131316"/>
                </a:solidFill>
                <a:latin typeface="Montserrat"/>
                <a:ea typeface="Montserrat"/>
                <a:cs typeface="Montserrat"/>
                <a:sym typeface="Montserrat"/>
              </a:rPr>
              <a:t>Independent task</a:t>
            </a:r>
            <a:endParaRPr sz="1300" b="0" i="0" u="none" strike="noStrike" cap="none">
              <a:solidFill>
                <a:srgbClr val="000000"/>
              </a:solidFill>
              <a:latin typeface="Arial"/>
              <a:ea typeface="Arial"/>
              <a:cs typeface="Arial"/>
              <a:sym typeface="Arial"/>
            </a:endParaRPr>
          </a:p>
        </p:txBody>
      </p:sp>
      <p:sp>
        <p:nvSpPr>
          <p:cNvPr id="315" name="Google Shape;315;g8b3cec965b_0_61"/>
          <p:cNvSpPr txBox="1"/>
          <p:nvPr/>
        </p:nvSpPr>
        <p:spPr>
          <a:xfrm>
            <a:off x="611950" y="1711800"/>
            <a:ext cx="3887700" cy="2577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300"/>
              <a:buFont typeface="Arial"/>
              <a:buNone/>
            </a:pPr>
            <a:r>
              <a:rPr lang="en-GB" sz="3100">
                <a:latin typeface="Montserrat"/>
                <a:ea typeface="Montserrat"/>
                <a:cs typeface="Montserrat"/>
                <a:sym typeface="Montserrat"/>
              </a:rPr>
              <a:t>Can you make a picture using different 2-D shapes?</a:t>
            </a:r>
            <a:endParaRPr sz="3100" b="0" i="0" u="none" strike="noStrike" cap="none">
              <a:solidFill>
                <a:srgbClr val="000000"/>
              </a:solidFill>
              <a:latin typeface="Montserrat"/>
              <a:ea typeface="Montserrat"/>
              <a:cs typeface="Montserrat"/>
              <a:sym typeface="Montserrat"/>
            </a:endParaRPr>
          </a:p>
        </p:txBody>
      </p:sp>
      <p:pic>
        <p:nvPicPr>
          <p:cNvPr id="316" name="Google Shape;316;g8b3cec965b_0_61"/>
          <p:cNvPicPr preferRelativeResize="0"/>
          <p:nvPr/>
        </p:nvPicPr>
        <p:blipFill>
          <a:blip r:embed="rId3">
            <a:alphaModFix/>
          </a:blip>
          <a:stretch>
            <a:fillRect/>
          </a:stretch>
        </p:blipFill>
        <p:spPr>
          <a:xfrm>
            <a:off x="5055100" y="1305275"/>
            <a:ext cx="3408900" cy="4648500"/>
          </a:xfrm>
          <a:prstGeom prst="rect">
            <a:avLst/>
          </a:prstGeom>
          <a:noFill/>
          <a:ln>
            <a:noFill/>
          </a:ln>
        </p:spPr>
      </p:pic>
      <p:sp>
        <p:nvSpPr>
          <p:cNvPr id="317" name="Google Shape;317;g8b3cec965b_0_61"/>
          <p:cNvSpPr txBox="1"/>
          <p:nvPr/>
        </p:nvSpPr>
        <p:spPr>
          <a:xfrm>
            <a:off x="231825" y="5850500"/>
            <a:ext cx="3058200" cy="367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900">
                <a:latin typeface="Montserrat"/>
                <a:ea typeface="Montserrat"/>
                <a:cs typeface="Montserrat"/>
                <a:sym typeface="Montserrat"/>
              </a:rPr>
              <a:t>Source: Mathematics Mastery</a:t>
            </a:r>
            <a:endParaRPr sz="900">
              <a:latin typeface="Montserrat"/>
              <a:ea typeface="Montserrat"/>
              <a:cs typeface="Montserrat"/>
              <a:sym typeface="Montserra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g8bc2a42329_0_48"/>
          <p:cNvSpPr txBox="1">
            <a:spLocks noGrp="1"/>
          </p:cNvSpPr>
          <p:nvPr>
            <p:ph type="sldNum" idx="12"/>
          </p:nvPr>
        </p:nvSpPr>
        <p:spPr>
          <a:xfrm>
            <a:off x="611961" y="6391100"/>
            <a:ext cx="960000" cy="2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000"/>
              <a:buFont typeface="Montserrat Medium"/>
              <a:buNone/>
            </a:pPr>
            <a:fld id="{00000000-1234-1234-1234-123412341234}" type="slidenum">
              <a:rPr lang="en-GB"/>
              <a:pPr marL="0" lvl="0" indent="0" algn="l" rtl="0">
                <a:lnSpc>
                  <a:spcPct val="100000"/>
                </a:lnSpc>
                <a:spcBef>
                  <a:spcPts val="0"/>
                </a:spcBef>
                <a:spcAft>
                  <a:spcPts val="0"/>
                </a:spcAft>
                <a:buClr>
                  <a:schemeClr val="dk1"/>
                </a:buClr>
                <a:buSzPts val="1000"/>
                <a:buFont typeface="Montserrat Medium"/>
                <a:buNone/>
              </a:pPr>
              <a:t>10</a:t>
            </a:fld>
            <a:endParaRPr/>
          </a:p>
        </p:txBody>
      </p:sp>
      <p:sp>
        <p:nvSpPr>
          <p:cNvPr id="323" name="Google Shape;323;g8bc2a42329_0_48"/>
          <p:cNvSpPr/>
          <p:nvPr/>
        </p:nvSpPr>
        <p:spPr>
          <a:xfrm rot="-5400000">
            <a:off x="1797350" y="3490250"/>
            <a:ext cx="850200" cy="4114200"/>
          </a:xfrm>
          <a:prstGeom prst="rect">
            <a:avLst/>
          </a:prstGeom>
          <a:solidFill>
            <a:schemeClr val="dk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g8bc2a42329_0_48"/>
          <p:cNvSpPr/>
          <p:nvPr/>
        </p:nvSpPr>
        <p:spPr>
          <a:xfrm rot="-2202322">
            <a:off x="8233380" y="1399085"/>
            <a:ext cx="3593775" cy="1599247"/>
          </a:xfrm>
          <a:prstGeom prst="rect">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325;g8bc2a42329_0_48"/>
          <p:cNvSpPr/>
          <p:nvPr/>
        </p:nvSpPr>
        <p:spPr>
          <a:xfrm>
            <a:off x="165338" y="138050"/>
            <a:ext cx="2615400" cy="15051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g8bc2a42329_0_48"/>
          <p:cNvSpPr/>
          <p:nvPr/>
        </p:nvSpPr>
        <p:spPr>
          <a:xfrm rot="479319">
            <a:off x="5787299" y="503772"/>
            <a:ext cx="2182379" cy="2031849"/>
          </a:xfrm>
          <a:prstGeom prst="rect">
            <a:avLst/>
          </a:prstGeom>
          <a:solidFill>
            <a:srgbClr val="FFFF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g8bc2a42329_0_48"/>
          <p:cNvSpPr/>
          <p:nvPr/>
        </p:nvSpPr>
        <p:spPr>
          <a:xfrm rot="-285">
            <a:off x="261700" y="1763598"/>
            <a:ext cx="3621600" cy="3238200"/>
          </a:xfrm>
          <a:prstGeom prst="rect">
            <a:avLst/>
          </a:prstGeom>
          <a:solidFill>
            <a:srgbClr val="FF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g8bc2a42329_0_48"/>
          <p:cNvSpPr/>
          <p:nvPr/>
        </p:nvSpPr>
        <p:spPr>
          <a:xfrm>
            <a:off x="3779638" y="483600"/>
            <a:ext cx="1132500" cy="1057200"/>
          </a:xfrm>
          <a:prstGeom prst="rect">
            <a:avLst/>
          </a:prstGeom>
          <a:solidFill>
            <a:srgbClr val="FF99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329;g8bc2a42329_0_48"/>
          <p:cNvSpPr/>
          <p:nvPr/>
        </p:nvSpPr>
        <p:spPr>
          <a:xfrm>
            <a:off x="4616412" y="2007525"/>
            <a:ext cx="733800" cy="3670800"/>
          </a:xfrm>
          <a:prstGeom prst="triangle">
            <a:avLst>
              <a:gd name="adj" fmla="val 50000"/>
            </a:avLst>
          </a:prstGeom>
          <a:solidFill>
            <a:srgbClr val="A64D7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g8bc2a42329_0_48"/>
          <p:cNvSpPr/>
          <p:nvPr/>
        </p:nvSpPr>
        <p:spPr>
          <a:xfrm>
            <a:off x="5656600" y="2982725"/>
            <a:ext cx="1352700" cy="644400"/>
          </a:xfrm>
          <a:prstGeom prst="triangle">
            <a:avLst>
              <a:gd name="adj" fmla="val 50000"/>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g8bc2a42329_0_48"/>
          <p:cNvSpPr/>
          <p:nvPr/>
        </p:nvSpPr>
        <p:spPr>
          <a:xfrm>
            <a:off x="5763750" y="2784650"/>
            <a:ext cx="3704100" cy="3075000"/>
          </a:xfrm>
          <a:prstGeom prst="triangle">
            <a:avLst>
              <a:gd name="adj" fmla="val 50000"/>
            </a:avLst>
          </a:prstGeom>
          <a:solidFill>
            <a:srgbClr val="6FA8D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332;g8bc2a42329_0_48"/>
          <p:cNvSpPr/>
          <p:nvPr/>
        </p:nvSpPr>
        <p:spPr>
          <a:xfrm rot="-3254158">
            <a:off x="10000691" y="3507496"/>
            <a:ext cx="715033" cy="2246097"/>
          </a:xfrm>
          <a:prstGeom prst="triangle">
            <a:avLst>
              <a:gd name="adj" fmla="val 50000"/>
            </a:avLst>
          </a:prstGeom>
          <a:solidFill>
            <a:srgbClr val="FFFF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p8"/>
          <p:cNvSpPr txBox="1"/>
          <p:nvPr/>
        </p:nvSpPr>
        <p:spPr>
          <a:xfrm>
            <a:off x="3378979" y="401491"/>
            <a:ext cx="5385200" cy="1143200"/>
          </a:xfrm>
          <a:prstGeom prst="rect">
            <a:avLst/>
          </a:prstGeom>
          <a:noFill/>
          <a:ln>
            <a:noFill/>
          </a:ln>
        </p:spPr>
        <p:txBody>
          <a:bodyPr spcFirstLastPara="1" wrap="square" lIns="0" tIns="0" rIns="0" bIns="0" anchor="t" anchorCtr="0">
            <a:noAutofit/>
          </a:bodyPr>
          <a:lstStyle/>
          <a:p>
            <a:pPr marL="0" marR="0" lvl="0" indent="0" algn="ctr" rtl="0">
              <a:lnSpc>
                <a:spcPct val="115000"/>
              </a:lnSpc>
              <a:spcBef>
                <a:spcPts val="0"/>
              </a:spcBef>
              <a:spcAft>
                <a:spcPts val="0"/>
              </a:spcAft>
              <a:buClr>
                <a:srgbClr val="000000"/>
              </a:buClr>
              <a:buSzPts val="4000"/>
              <a:buFont typeface="Arial"/>
              <a:buNone/>
            </a:pPr>
            <a:r>
              <a:rPr lang="en-GB" sz="4000" b="1" i="0" u="none" strike="noStrike" cap="none" dirty="0" smtClean="0">
                <a:solidFill>
                  <a:srgbClr val="FFFFFF"/>
                </a:solidFill>
                <a:latin typeface="Montserrat"/>
                <a:ea typeface="Montserrat"/>
                <a:cs typeface="Montserrat"/>
                <a:sym typeface="Montserrat"/>
              </a:rPr>
              <a:t>Pause </a:t>
            </a:r>
            <a:r>
              <a:rPr lang="en-GB" sz="4000" b="1" i="0" u="none" strike="noStrike" cap="none" dirty="0">
                <a:solidFill>
                  <a:srgbClr val="FFFFFF"/>
                </a:solidFill>
                <a:latin typeface="Montserrat"/>
                <a:ea typeface="Montserrat"/>
                <a:cs typeface="Montserrat"/>
                <a:sym typeface="Montserrat"/>
              </a:rPr>
              <a:t>to complete your task</a:t>
            </a:r>
            <a:endParaRPr sz="4000" b="1" i="0" u="none" strike="noStrike" cap="none">
              <a:solidFill>
                <a:srgbClr val="FFFFFF"/>
              </a:solidFill>
              <a:latin typeface="Montserrat"/>
              <a:ea typeface="Montserrat"/>
              <a:cs typeface="Montserrat"/>
              <a:sym typeface="Montserrat"/>
            </a:endParaRPr>
          </a:p>
        </p:txBody>
      </p:sp>
      <p:sp>
        <p:nvSpPr>
          <p:cNvPr id="338" name="Google Shape;338;p8"/>
          <p:cNvSpPr txBox="1"/>
          <p:nvPr/>
        </p:nvSpPr>
        <p:spPr>
          <a:xfrm>
            <a:off x="624533" y="6391100"/>
            <a:ext cx="4407200" cy="200400"/>
          </a:xfrm>
          <a:prstGeom prst="rect">
            <a:avLst/>
          </a:prstGeom>
          <a:noFill/>
          <a:ln>
            <a:noFill/>
          </a:ln>
        </p:spPr>
        <p:txBody>
          <a:bodyPr spcFirstLastPara="1" wrap="square" lIns="121900" tIns="121900" rIns="121900" bIns="121900" anchor="t" anchorCtr="0">
            <a:noAutofit/>
          </a:bodyPr>
          <a:lstStyle/>
          <a:p>
            <a:pPr marL="0" marR="0" lvl="0" indent="0" algn="l" rtl="0">
              <a:lnSpc>
                <a:spcPct val="100000"/>
              </a:lnSpc>
              <a:spcBef>
                <a:spcPts val="0"/>
              </a:spcBef>
              <a:spcAft>
                <a:spcPts val="0"/>
              </a:spcAft>
              <a:buClr>
                <a:srgbClr val="000000"/>
              </a:buClr>
              <a:buSzPts val="1067"/>
              <a:buFont typeface="Arial"/>
              <a:buNone/>
            </a:pPr>
            <a:endParaRPr sz="1067" b="0" i="0" u="none" strike="noStrike" cap="none">
              <a:solidFill>
                <a:srgbClr val="FFFFFF"/>
              </a:solidFill>
              <a:latin typeface="Montserrat Medium"/>
              <a:ea typeface="Montserrat Medium"/>
              <a:cs typeface="Montserrat Medium"/>
              <a:sym typeface="Montserrat Medium"/>
            </a:endParaRPr>
          </a:p>
        </p:txBody>
      </p:sp>
      <p:pic>
        <p:nvPicPr>
          <p:cNvPr id="339" name="Google Shape;339;p8" descr="A picture containing table&#10;&#10;Description automatically generated"/>
          <p:cNvPicPr preferRelativeResize="0"/>
          <p:nvPr/>
        </p:nvPicPr>
        <p:blipFill rotWithShape="1">
          <a:blip r:embed="rId3">
            <a:alphaModFix/>
          </a:blip>
          <a:srcRect b="28858"/>
          <a:stretch/>
        </p:blipFill>
        <p:spPr>
          <a:xfrm>
            <a:off x="4907235" y="2080249"/>
            <a:ext cx="2377530" cy="2992028"/>
          </a:xfrm>
          <a:prstGeom prst="rect">
            <a:avLst/>
          </a:prstGeom>
          <a:noFill/>
          <a:ln>
            <a:noFill/>
          </a:ln>
        </p:spPr>
      </p:pic>
      <p:pic>
        <p:nvPicPr>
          <p:cNvPr id="340" name="Google Shape;340;p8" descr="A picture containing drawing&#10;&#10;Description automatically generated"/>
          <p:cNvPicPr preferRelativeResize="0"/>
          <p:nvPr/>
        </p:nvPicPr>
        <p:blipFill rotWithShape="1">
          <a:blip r:embed="rId4">
            <a:alphaModFix/>
          </a:blip>
          <a:srcRect/>
          <a:stretch/>
        </p:blipFill>
        <p:spPr>
          <a:xfrm>
            <a:off x="3104443" y="5255853"/>
            <a:ext cx="487328" cy="830447"/>
          </a:xfrm>
          <a:prstGeom prst="rect">
            <a:avLst/>
          </a:prstGeom>
          <a:noFill/>
          <a:ln>
            <a:noFill/>
          </a:ln>
        </p:spPr>
      </p:pic>
      <p:sp>
        <p:nvSpPr>
          <p:cNvPr id="341" name="Google Shape;341;p8"/>
          <p:cNvSpPr txBox="1"/>
          <p:nvPr/>
        </p:nvSpPr>
        <p:spPr>
          <a:xfrm>
            <a:off x="3841716" y="5333817"/>
            <a:ext cx="5557200" cy="5660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Clr>
                <a:srgbClr val="000000"/>
              </a:buClr>
              <a:buSzPts val="2667"/>
              <a:buFont typeface="Arial"/>
              <a:buNone/>
            </a:pPr>
            <a:r>
              <a:rPr lang="en-GB" sz="2667" b="1" dirty="0" smtClean="0">
                <a:solidFill>
                  <a:srgbClr val="FFFFFF"/>
                </a:solidFill>
                <a:latin typeface="Montserrat"/>
                <a:ea typeface="Montserrat"/>
                <a:cs typeface="Montserrat"/>
                <a:sym typeface="Montserrat"/>
              </a:rPr>
              <a:t>Carry on</a:t>
            </a:r>
            <a:r>
              <a:rPr lang="en-GB" sz="2667" b="1" i="0" u="none" strike="noStrike" cap="none" dirty="0" smtClean="0">
                <a:solidFill>
                  <a:srgbClr val="FFFFFF"/>
                </a:solidFill>
                <a:latin typeface="Montserrat"/>
                <a:ea typeface="Montserrat"/>
                <a:cs typeface="Montserrat"/>
                <a:sym typeface="Montserrat"/>
              </a:rPr>
              <a:t> </a:t>
            </a:r>
            <a:r>
              <a:rPr lang="en-GB" sz="2667" b="1" i="0" u="none" strike="noStrike" cap="none" dirty="0">
                <a:solidFill>
                  <a:srgbClr val="FFFFFF"/>
                </a:solidFill>
                <a:latin typeface="Montserrat"/>
                <a:ea typeface="Montserrat"/>
                <a:cs typeface="Montserrat"/>
                <a:sym typeface="Montserrat"/>
              </a:rPr>
              <a:t>once you’re finished</a:t>
            </a:r>
            <a:endParaRPr sz="2667" b="1" i="0" u="none" strike="noStrike" cap="none">
              <a:solidFill>
                <a:srgbClr val="FFFFFF"/>
              </a:solidFill>
              <a:latin typeface="Montserrat"/>
              <a:ea typeface="Montserrat"/>
              <a:cs typeface="Montserrat"/>
              <a:sym typeface="Montserrat"/>
            </a:endParaRPr>
          </a:p>
        </p:txBody>
      </p:sp>
    </p:spTree>
  </p:cSld>
  <p:clrMapOvr>
    <a:masterClrMapping/>
  </p:clrMapOvr>
</p:sld>
</file>

<file path=ppt/theme/theme1.xml><?xml version="1.0" encoding="utf-8"?>
<a:theme xmlns:a="http://schemas.openxmlformats.org/drawingml/2006/main" name="Oak National Academy v2">
  <a:themeElements>
    <a:clrScheme name="Simple Light">
      <a:dk1>
        <a:srgbClr val="65BE4B"/>
      </a:dk1>
      <a:lt1>
        <a:srgbClr val="FFFFFF"/>
      </a:lt1>
      <a:dk2>
        <a:srgbClr val="434343"/>
      </a:dk2>
      <a:lt2>
        <a:srgbClr val="D2D2D7"/>
      </a:lt2>
      <a:accent1>
        <a:srgbClr val="008237"/>
      </a:accent1>
      <a:accent2>
        <a:srgbClr val="46C7E1"/>
      </a:accent2>
      <a:accent3>
        <a:srgbClr val="00468C"/>
      </a:accent3>
      <a:accent4>
        <a:srgbClr val="786EC8"/>
      </a:accent4>
      <a:accent5>
        <a:srgbClr val="F03C78"/>
      </a:accent5>
      <a:accent6>
        <a:srgbClr val="00968C"/>
      </a:accent6>
      <a:hlink>
        <a:srgbClr val="43434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ak National Academy v2">
  <a:themeElements>
    <a:clrScheme name="Simple Light">
      <a:dk1>
        <a:srgbClr val="65BE4B"/>
      </a:dk1>
      <a:lt1>
        <a:srgbClr val="FFFFFF"/>
      </a:lt1>
      <a:dk2>
        <a:srgbClr val="434343"/>
      </a:dk2>
      <a:lt2>
        <a:srgbClr val="D2D2D7"/>
      </a:lt2>
      <a:accent1>
        <a:srgbClr val="008237"/>
      </a:accent1>
      <a:accent2>
        <a:srgbClr val="46C7E1"/>
      </a:accent2>
      <a:accent3>
        <a:srgbClr val="00468C"/>
      </a:accent3>
      <a:accent4>
        <a:srgbClr val="786EC8"/>
      </a:accent4>
      <a:accent5>
        <a:srgbClr val="F03C78"/>
      </a:accent5>
      <a:accent6>
        <a:srgbClr val="00968C"/>
      </a:accent6>
      <a:hlink>
        <a:srgbClr val="43434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ak National Academy v2">
  <a:themeElements>
    <a:clrScheme name="Simple Light">
      <a:dk1>
        <a:srgbClr val="65BE4B"/>
      </a:dk1>
      <a:lt1>
        <a:srgbClr val="FFFFFF"/>
      </a:lt1>
      <a:dk2>
        <a:srgbClr val="434343"/>
      </a:dk2>
      <a:lt2>
        <a:srgbClr val="D2D2D7"/>
      </a:lt2>
      <a:accent1>
        <a:srgbClr val="008237"/>
      </a:accent1>
      <a:accent2>
        <a:srgbClr val="46C7E1"/>
      </a:accent2>
      <a:accent3>
        <a:srgbClr val="00468C"/>
      </a:accent3>
      <a:accent4>
        <a:srgbClr val="786EC8"/>
      </a:accent4>
      <a:accent5>
        <a:srgbClr val="F03C78"/>
      </a:accent5>
      <a:accent6>
        <a:srgbClr val="00968C"/>
      </a:accent6>
      <a:hlink>
        <a:srgbClr val="43434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0F15429049FBF40A77A7A4ABCA0CFF7" ma:contentTypeVersion="13" ma:contentTypeDescription="Create a new document." ma:contentTypeScope="" ma:versionID="b70f787e679f77f3b1d16bcdf2f163c6">
  <xsd:schema xmlns:xsd="http://www.w3.org/2001/XMLSchema" xmlns:xs="http://www.w3.org/2001/XMLSchema" xmlns:p="http://schemas.microsoft.com/office/2006/metadata/properties" xmlns:ns2="1db3778a-6a24-4db4-a392-ec848339ab76" xmlns:ns3="dfe88c32-074c-41fb-91ee-851547df7c55" targetNamespace="http://schemas.microsoft.com/office/2006/metadata/properties" ma:root="true" ma:fieldsID="94168837d7637ea85c6d5f3fd018011e" ns2:_="" ns3:_="">
    <xsd:import namespace="1db3778a-6a24-4db4-a392-ec848339ab76"/>
    <xsd:import namespace="dfe88c32-074c-41fb-91ee-851547df7c55"/>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db3778a-6a24-4db4-a392-ec848339ab7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dfe88c32-074c-41fb-91ee-851547df7c55"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MediaServiceAutoTags" ma:internalName="MediaServiceAutoTags"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0A5CB31-CA41-4C72-BDBE-02FE97B3A2B9}">
  <ds:schemaRefs>
    <ds:schemaRef ds:uri="http://purl.org/dc/terms/"/>
    <ds:schemaRef ds:uri="http://schemas.microsoft.com/office/2006/metadata/properties"/>
    <ds:schemaRef ds:uri="http://purl.org/dc/elements/1.1/"/>
    <ds:schemaRef ds:uri="http://schemas.microsoft.com/office/2006/documentManagement/types"/>
    <ds:schemaRef ds:uri="http://purl.org/dc/dcmitype/"/>
    <ds:schemaRef ds:uri="1db3778a-6a24-4db4-a392-ec848339ab76"/>
    <ds:schemaRef ds:uri="dfe88c32-074c-41fb-91ee-851547df7c55"/>
    <ds:schemaRef ds:uri="http://www.w3.org/XML/1998/namespace"/>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FC010EF4-E1AC-468F-BEDC-274D21554210}">
  <ds:schemaRefs>
    <ds:schemaRef ds:uri="http://schemas.microsoft.com/sharepoint/v3/contenttype/forms"/>
  </ds:schemaRefs>
</ds:datastoreItem>
</file>

<file path=customXml/itemProps3.xml><?xml version="1.0" encoding="utf-8"?>
<ds:datastoreItem xmlns:ds="http://schemas.openxmlformats.org/officeDocument/2006/customXml" ds:itemID="{363A73D9-DA18-4400-A89D-33BA4976DA6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db3778a-6a24-4db4-a392-ec848339ab76"/>
    <ds:schemaRef ds:uri="dfe88c32-074c-41fb-91ee-851547df7c5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447</Words>
  <Application>Microsoft Office PowerPoint</Application>
  <PresentationFormat>Widescreen</PresentationFormat>
  <Paragraphs>79</Paragraphs>
  <Slides>11</Slides>
  <Notes>11</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11</vt:i4>
      </vt:variant>
    </vt:vector>
  </HeadingPairs>
  <TitlesOfParts>
    <vt:vector size="20" baseType="lpstr">
      <vt:lpstr>Arial</vt:lpstr>
      <vt:lpstr>Montserrat</vt:lpstr>
      <vt:lpstr>Montserrat SemiBold</vt:lpstr>
      <vt:lpstr>Calibri</vt:lpstr>
      <vt:lpstr>Montserrat Medium</vt:lpstr>
      <vt:lpstr>NTPreCursivefk</vt:lpstr>
      <vt:lpstr>Oak National Academy v2</vt:lpstr>
      <vt:lpstr>Oak National Academy v2</vt:lpstr>
      <vt:lpstr>1_Oak National Academy v2</vt:lpstr>
      <vt:lpstr>To identify 2-D shapes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 identify 2-D shapes</dc:title>
  <dc:creator>Kate Jones</dc:creator>
  <cp:lastModifiedBy>HP</cp:lastModifiedBy>
  <cp:revision>2</cp:revision>
  <dcterms:created xsi:type="dcterms:W3CDTF">2020-07-05T17:07:10Z</dcterms:created>
  <dcterms:modified xsi:type="dcterms:W3CDTF">2020-11-14T12:10:49Z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0x010100E0F15429049FBF40A77A7A4ABCA0CFF7</vt:lpwstr>
  </property>
</Properties>
</file>