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Layouts/slideLayout22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7" r:id="rId1"/>
    <p:sldMasterId id="2147483688" r:id="rId2"/>
  </p:sldMasterIdLst>
  <p:notesMasterIdLst>
    <p:notesMasterId r:id="rId4"/>
  </p:notesMasterIdLst>
  <p:sldIdLst>
    <p:sldId id="257" r:id="rId3"/>
  </p:sldIdLst>
  <p:sldSz cx="9144000" cy="5143500" type="screen16x9"/>
  <p:notesSz cx="6858000" cy="9144000"/>
  <p:embeddedFontLst>
    <p:embeddedFont>
      <p:font typeface="Montserrat Medium" charset="0"/>
      <p:regular r:id="rId5"/>
      <p:bold r:id="rId6"/>
      <p:italic r:id="rId7"/>
      <p:boldItalic r:id="rId8"/>
    </p:embeddedFont>
    <p:embeddedFont>
      <p:font typeface="Montserrat" charset="0"/>
      <p:regular r:id="rId9"/>
      <p:bold r:id="rId10"/>
      <p:italic r:id="rId11"/>
      <p:boldItalic r:id="rId12"/>
    </p:embeddedFont>
    <p:embeddedFont>
      <p:font typeface="Montserrat SemiBold" charset="0"/>
      <p:regular r:id="rId13"/>
      <p:bold r:id="rId14"/>
      <p:italic r:id="rId15"/>
      <p:boldItalic r:id="rId1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-834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customXml" Target="../customXml/item1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12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23" Type="http://schemas.openxmlformats.org/officeDocument/2006/relationships/customXml" Target="../customXml/item3.xml"/><Relationship Id="rId10" Type="http://schemas.openxmlformats.org/officeDocument/2006/relationships/font" Target="fonts/font6.fntdata"/><Relationship Id="rId19" Type="http://schemas.openxmlformats.org/officeDocument/2006/relationships/theme" Target="theme/theme1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Relationship Id="rId22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g8c4429fd1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8" name="Google Shape;218;g8c4429fd10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Why do we use standard units? Why not non standard units?</a:t>
            </a:r>
            <a:endParaRPr/>
          </a:p>
        </p:txBody>
      </p:sp>
      <p:sp>
        <p:nvSpPr>
          <p:cNvPr id="219" name="Google Shape;219;g8c4429fd10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1">
  <p:cSld name="TITLE_1">
    <p:bg>
      <p:bgPr>
        <a:solidFill>
          <a:schemeClr val="accen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ctrTitle"/>
          </p:nvPr>
        </p:nvSpPr>
        <p:spPr>
          <a:xfrm>
            <a:off x="458975" y="1438150"/>
            <a:ext cx="8226000" cy="18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SemiBold"/>
              <a:buNone/>
              <a:defRPr sz="3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subTitle" idx="1"/>
          </p:nvPr>
        </p:nvSpPr>
        <p:spPr>
          <a:xfrm>
            <a:off x="458975" y="445025"/>
            <a:ext cx="82260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ubTitle" idx="2"/>
          </p:nvPr>
        </p:nvSpPr>
        <p:spPr>
          <a:xfrm>
            <a:off x="458975" y="4105475"/>
            <a:ext cx="3951000" cy="6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1000"/>
              </a:spcBef>
              <a:spcAft>
                <a:spcPts val="1000"/>
              </a:spcAft>
              <a:buSzPts val="800"/>
              <a:buNone/>
              <a:defRPr/>
            </a:lvl9pPr>
          </a:lstStyle>
          <a:p>
            <a:endParaRPr/>
          </a:p>
        </p:txBody>
      </p:sp>
      <p:pic>
        <p:nvPicPr>
          <p:cNvPr id="54" name="Google Shape;54;p13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6315803" y="3617749"/>
            <a:ext cx="2359600" cy="1282049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/>
          <p:nvPr/>
        </p:nvSpPr>
        <p:spPr>
          <a:xfrm>
            <a:off x="8699225" y="4459200"/>
            <a:ext cx="444900" cy="684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2">
  <p:cSld name="TITLE_2">
    <p:bg>
      <p:bgPr>
        <a:solidFill>
          <a:schemeClr val="accent1"/>
        </a:soli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ctrTitle"/>
          </p:nvPr>
        </p:nvSpPr>
        <p:spPr>
          <a:xfrm>
            <a:off x="458975" y="1438150"/>
            <a:ext cx="8226000" cy="18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SemiBold"/>
              <a:buNone/>
              <a:defRPr sz="3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ubTitle" idx="1"/>
          </p:nvPr>
        </p:nvSpPr>
        <p:spPr>
          <a:xfrm>
            <a:off x="458975" y="445025"/>
            <a:ext cx="82260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subTitle" idx="2"/>
          </p:nvPr>
        </p:nvSpPr>
        <p:spPr>
          <a:xfrm>
            <a:off x="458975" y="4105475"/>
            <a:ext cx="3951000" cy="6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1000"/>
              </a:spcBef>
              <a:spcAft>
                <a:spcPts val="1000"/>
              </a:spcAft>
              <a:buSzPts val="800"/>
              <a:buNone/>
              <a:defRPr/>
            </a:lvl9pPr>
          </a:lstStyle>
          <a:p>
            <a:endParaRPr/>
          </a:p>
        </p:txBody>
      </p:sp>
      <p:pic>
        <p:nvPicPr>
          <p:cNvPr id="60" name="Google Shape;60;p14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6315803" y="3617749"/>
            <a:ext cx="2359600" cy="1282049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Google Shape;61;p14"/>
          <p:cNvSpPr/>
          <p:nvPr/>
        </p:nvSpPr>
        <p:spPr>
          <a:xfrm>
            <a:off x="8699225" y="4459200"/>
            <a:ext cx="444900" cy="684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TITLE_ONLY_1_1_1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5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5"/>
          <p:cNvSpPr txBox="1">
            <a:spLocks noGrp="1"/>
          </p:cNvSpPr>
          <p:nvPr>
            <p:ph type="subTitle" idx="1"/>
          </p:nvPr>
        </p:nvSpPr>
        <p:spPr>
          <a:xfrm>
            <a:off x="458975" y="1438150"/>
            <a:ext cx="3128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5"/>
          <p:cNvSpPr txBox="1">
            <a:spLocks noGrp="1"/>
          </p:cNvSpPr>
          <p:nvPr>
            <p:ph type="body" idx="2"/>
          </p:nvPr>
        </p:nvSpPr>
        <p:spPr>
          <a:xfrm>
            <a:off x="458975" y="2070075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66" name="Google Shape;66;p15"/>
          <p:cNvSpPr txBox="1">
            <a:spLocks noGrp="1"/>
          </p:cNvSpPr>
          <p:nvPr>
            <p:ph type="subTitle" idx="3"/>
          </p:nvPr>
        </p:nvSpPr>
        <p:spPr>
          <a:xfrm>
            <a:off x="4734000" y="1438150"/>
            <a:ext cx="3128400" cy="453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4"/>
          </p:nvPr>
        </p:nvSpPr>
        <p:spPr>
          <a:xfrm>
            <a:off x="4734000" y="2070075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subTitle" idx="5"/>
          </p:nvPr>
        </p:nvSpPr>
        <p:spPr>
          <a:xfrm>
            <a:off x="458975" y="2952375"/>
            <a:ext cx="3128400" cy="453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body" idx="6"/>
          </p:nvPr>
        </p:nvSpPr>
        <p:spPr>
          <a:xfrm>
            <a:off x="458975" y="3584300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subTitle" idx="7"/>
          </p:nvPr>
        </p:nvSpPr>
        <p:spPr>
          <a:xfrm>
            <a:off x="4734000" y="2952375"/>
            <a:ext cx="3128400" cy="453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body" idx="8"/>
          </p:nvPr>
        </p:nvSpPr>
        <p:spPr>
          <a:xfrm>
            <a:off x="4734000" y="3584300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72" name="Google Shape;72;p15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1"/>
        </a:solid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7"/>
          <p:cNvSpPr txBox="1">
            <a:spLocks noGrp="1"/>
          </p:cNvSpPr>
          <p:nvPr>
            <p:ph type="ctrTitle"/>
          </p:nvPr>
        </p:nvSpPr>
        <p:spPr>
          <a:xfrm>
            <a:off x="458975" y="1438150"/>
            <a:ext cx="8226000" cy="18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SemiBold"/>
              <a:buNone/>
              <a:defRPr sz="3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80" name="Google Shape;80;p17"/>
          <p:cNvSpPr txBox="1">
            <a:spLocks noGrp="1"/>
          </p:cNvSpPr>
          <p:nvPr>
            <p:ph type="subTitle" idx="1"/>
          </p:nvPr>
        </p:nvSpPr>
        <p:spPr>
          <a:xfrm>
            <a:off x="458975" y="445025"/>
            <a:ext cx="82260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81" name="Google Shape;81;p17"/>
          <p:cNvSpPr txBox="1">
            <a:spLocks noGrp="1"/>
          </p:cNvSpPr>
          <p:nvPr>
            <p:ph type="subTitle" idx="2"/>
          </p:nvPr>
        </p:nvSpPr>
        <p:spPr>
          <a:xfrm>
            <a:off x="458975" y="4105475"/>
            <a:ext cx="3951000" cy="6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1000"/>
              </a:spcBef>
              <a:spcAft>
                <a:spcPts val="1000"/>
              </a:spcAft>
              <a:buSzPts val="800"/>
              <a:buNone/>
              <a:defRPr/>
            </a:lvl9pPr>
          </a:lstStyle>
          <a:p>
            <a:endParaRPr/>
          </a:p>
        </p:txBody>
      </p:sp>
      <p:pic>
        <p:nvPicPr>
          <p:cNvPr id="82" name="Google Shape;82;p17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6315803" y="3617749"/>
            <a:ext cx="2359600" cy="1282049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Google Shape;83;p17"/>
          <p:cNvSpPr/>
          <p:nvPr/>
        </p:nvSpPr>
        <p:spPr>
          <a:xfrm>
            <a:off x="8699225" y="4459200"/>
            <a:ext cx="444900" cy="684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TITLE_ONLY_1_1_1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8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8"/>
          <p:cNvSpPr txBox="1">
            <a:spLocks noGrp="1"/>
          </p:cNvSpPr>
          <p:nvPr>
            <p:ph type="subTitle" idx="1"/>
          </p:nvPr>
        </p:nvSpPr>
        <p:spPr>
          <a:xfrm>
            <a:off x="458975" y="1438150"/>
            <a:ext cx="3128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8"/>
          <p:cNvSpPr txBox="1">
            <a:spLocks noGrp="1"/>
          </p:cNvSpPr>
          <p:nvPr>
            <p:ph type="body" idx="2"/>
          </p:nvPr>
        </p:nvSpPr>
        <p:spPr>
          <a:xfrm>
            <a:off x="458975" y="2070075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subTitle" idx="3"/>
          </p:nvPr>
        </p:nvSpPr>
        <p:spPr>
          <a:xfrm>
            <a:off x="4734000" y="1438150"/>
            <a:ext cx="3128400" cy="453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body" idx="4"/>
          </p:nvPr>
        </p:nvSpPr>
        <p:spPr>
          <a:xfrm>
            <a:off x="4734000" y="2070075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90" name="Google Shape;90;p18"/>
          <p:cNvSpPr txBox="1">
            <a:spLocks noGrp="1"/>
          </p:cNvSpPr>
          <p:nvPr>
            <p:ph type="subTitle" idx="5"/>
          </p:nvPr>
        </p:nvSpPr>
        <p:spPr>
          <a:xfrm>
            <a:off x="458975" y="2952375"/>
            <a:ext cx="3128400" cy="453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body" idx="6"/>
          </p:nvPr>
        </p:nvSpPr>
        <p:spPr>
          <a:xfrm>
            <a:off x="458975" y="3584300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92" name="Google Shape;92;p18"/>
          <p:cNvSpPr txBox="1">
            <a:spLocks noGrp="1"/>
          </p:cNvSpPr>
          <p:nvPr>
            <p:ph type="subTitle" idx="7"/>
          </p:nvPr>
        </p:nvSpPr>
        <p:spPr>
          <a:xfrm>
            <a:off x="4734000" y="2952375"/>
            <a:ext cx="3128400" cy="453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8"/>
          <p:cNvSpPr txBox="1">
            <a:spLocks noGrp="1"/>
          </p:cNvSpPr>
          <p:nvPr>
            <p:ph type="body" idx="8"/>
          </p:nvPr>
        </p:nvSpPr>
        <p:spPr>
          <a:xfrm>
            <a:off x="4734000" y="3584300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94" name="Google Shape;94;p18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9"/>
          <p:cNvSpPr txBox="1">
            <a:spLocks noGrp="1"/>
          </p:cNvSpPr>
          <p:nvPr>
            <p:ph type="title"/>
          </p:nvPr>
        </p:nvSpPr>
        <p:spPr>
          <a:xfrm>
            <a:off x="458975" y="1438150"/>
            <a:ext cx="8226000" cy="31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SemiBold"/>
              <a:buNone/>
              <a:defRPr sz="3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97" name="Google Shape;97;p19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98" name="Google Shape;98;p19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20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8226000" cy="29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02" name="Google Shape;102;p20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1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3951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21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3951000" cy="29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 sz="1200"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06" name="Google Shape;106;p21"/>
          <p:cNvSpPr txBox="1">
            <a:spLocks noGrp="1"/>
          </p:cNvSpPr>
          <p:nvPr>
            <p:ph type="body" idx="2"/>
          </p:nvPr>
        </p:nvSpPr>
        <p:spPr>
          <a:xfrm>
            <a:off x="4733975" y="1438150"/>
            <a:ext cx="3951000" cy="29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 sz="1200"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07" name="Google Shape;107;p21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08" name="Google Shape;108;p21"/>
          <p:cNvSpPr txBox="1">
            <a:spLocks noGrp="1"/>
          </p:cNvSpPr>
          <p:nvPr>
            <p:ph type="title" idx="3"/>
          </p:nvPr>
        </p:nvSpPr>
        <p:spPr>
          <a:xfrm>
            <a:off x="4733975" y="445025"/>
            <a:ext cx="3951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2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22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slide with three elements">
  <p:cSld name="TITLE_ONLY_1"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3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23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15" name="Google Shape;115;p23"/>
          <p:cNvSpPr txBox="1">
            <a:spLocks noGrp="1"/>
          </p:cNvSpPr>
          <p:nvPr>
            <p:ph type="body" idx="1"/>
          </p:nvPr>
        </p:nvSpPr>
        <p:spPr>
          <a:xfrm>
            <a:off x="453200" y="1428925"/>
            <a:ext cx="8231700" cy="40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16" name="Google Shape;116;p23"/>
          <p:cNvSpPr txBox="1">
            <a:spLocks noGrp="1"/>
          </p:cNvSpPr>
          <p:nvPr>
            <p:ph type="subTitle" idx="2"/>
          </p:nvPr>
        </p:nvSpPr>
        <p:spPr>
          <a:xfrm>
            <a:off x="458975" y="1882125"/>
            <a:ext cx="2585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23"/>
          <p:cNvSpPr txBox="1">
            <a:spLocks noGrp="1"/>
          </p:cNvSpPr>
          <p:nvPr>
            <p:ph type="body" idx="3"/>
          </p:nvPr>
        </p:nvSpPr>
        <p:spPr>
          <a:xfrm>
            <a:off x="458975" y="2492625"/>
            <a:ext cx="2585400" cy="19266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marL="45720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2pPr>
            <a:lvl3pPr marL="1371600" lvl="2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3pPr>
            <a:lvl4pPr marL="1828800" lvl="3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4pPr>
            <a:lvl5pPr marL="2286000" lvl="4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7pPr>
            <a:lvl8pPr marL="3657600" lvl="7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8pPr>
            <a:lvl9pPr marL="4114800" lvl="8" indent="-304800" algn="l" rtl="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SzPts val="1200"/>
              <a:buChar char="–"/>
              <a:defRPr sz="1200"/>
            </a:lvl9pPr>
          </a:lstStyle>
          <a:p>
            <a:endParaRPr/>
          </a:p>
        </p:txBody>
      </p:sp>
      <p:sp>
        <p:nvSpPr>
          <p:cNvPr id="118" name="Google Shape;118;p23"/>
          <p:cNvSpPr txBox="1">
            <a:spLocks noGrp="1"/>
          </p:cNvSpPr>
          <p:nvPr>
            <p:ph type="subTitle" idx="4"/>
          </p:nvPr>
        </p:nvSpPr>
        <p:spPr>
          <a:xfrm>
            <a:off x="3279300" y="1882125"/>
            <a:ext cx="2585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23"/>
          <p:cNvSpPr txBox="1">
            <a:spLocks noGrp="1"/>
          </p:cNvSpPr>
          <p:nvPr>
            <p:ph type="body" idx="5"/>
          </p:nvPr>
        </p:nvSpPr>
        <p:spPr>
          <a:xfrm>
            <a:off x="3279300" y="2492625"/>
            <a:ext cx="2585400" cy="19266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marL="45720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2pPr>
            <a:lvl3pPr marL="1371600" lvl="2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3pPr>
            <a:lvl4pPr marL="1828800" lvl="3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4pPr>
            <a:lvl5pPr marL="2286000" lvl="4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7pPr>
            <a:lvl8pPr marL="3657600" lvl="7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8pPr>
            <a:lvl9pPr marL="4114800" lvl="8" indent="-304800" algn="l" rtl="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SzPts val="1200"/>
              <a:buChar char="–"/>
              <a:defRPr sz="1200"/>
            </a:lvl9pPr>
          </a:lstStyle>
          <a:p>
            <a:endParaRPr/>
          </a:p>
        </p:txBody>
      </p:sp>
      <p:sp>
        <p:nvSpPr>
          <p:cNvPr id="120" name="Google Shape;120;p23"/>
          <p:cNvSpPr txBox="1">
            <a:spLocks noGrp="1"/>
          </p:cNvSpPr>
          <p:nvPr>
            <p:ph type="subTitle" idx="6"/>
          </p:nvPr>
        </p:nvSpPr>
        <p:spPr>
          <a:xfrm>
            <a:off x="6099625" y="1882125"/>
            <a:ext cx="2585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23"/>
          <p:cNvSpPr txBox="1">
            <a:spLocks noGrp="1"/>
          </p:cNvSpPr>
          <p:nvPr>
            <p:ph type="body" idx="7"/>
          </p:nvPr>
        </p:nvSpPr>
        <p:spPr>
          <a:xfrm>
            <a:off x="6099625" y="2492625"/>
            <a:ext cx="2585400" cy="19266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marL="45720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2pPr>
            <a:lvl3pPr marL="1371600" lvl="2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3pPr>
            <a:lvl4pPr marL="1828800" lvl="3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4pPr>
            <a:lvl5pPr marL="2286000" lvl="4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7pPr>
            <a:lvl8pPr marL="3657600" lvl="7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8pPr>
            <a:lvl9pPr marL="4114800" lvl="8" indent="-304800" algn="l" rtl="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SzPts val="1200"/>
              <a:buChar char="–"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TITLE_ONLY_1_1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4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24"/>
          <p:cNvSpPr txBox="1">
            <a:spLocks noGrp="1"/>
          </p:cNvSpPr>
          <p:nvPr>
            <p:ph type="subTitle" idx="1"/>
          </p:nvPr>
        </p:nvSpPr>
        <p:spPr>
          <a:xfrm>
            <a:off x="458975" y="1438150"/>
            <a:ext cx="3128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24"/>
          <p:cNvSpPr txBox="1">
            <a:spLocks noGrp="1"/>
          </p:cNvSpPr>
          <p:nvPr>
            <p:ph type="subTitle" idx="2"/>
          </p:nvPr>
        </p:nvSpPr>
        <p:spPr>
          <a:xfrm>
            <a:off x="5555725" y="2671200"/>
            <a:ext cx="3129300" cy="39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24"/>
          <p:cNvSpPr txBox="1">
            <a:spLocks noGrp="1"/>
          </p:cNvSpPr>
          <p:nvPr>
            <p:ph type="body" idx="3"/>
          </p:nvPr>
        </p:nvSpPr>
        <p:spPr>
          <a:xfrm>
            <a:off x="458975" y="2070075"/>
            <a:ext cx="3951000" cy="52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27" name="Google Shape;127;p24"/>
          <p:cNvSpPr txBox="1">
            <a:spLocks noGrp="1"/>
          </p:cNvSpPr>
          <p:nvPr>
            <p:ph type="subTitle" idx="4"/>
          </p:nvPr>
        </p:nvSpPr>
        <p:spPr>
          <a:xfrm>
            <a:off x="458975" y="2671200"/>
            <a:ext cx="3128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24"/>
          <p:cNvSpPr txBox="1">
            <a:spLocks noGrp="1"/>
          </p:cNvSpPr>
          <p:nvPr>
            <p:ph type="body" idx="5"/>
          </p:nvPr>
        </p:nvSpPr>
        <p:spPr>
          <a:xfrm>
            <a:off x="458975" y="3303125"/>
            <a:ext cx="3951000" cy="52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29" name="Google Shape;129;p24"/>
          <p:cNvSpPr txBox="1">
            <a:spLocks noGrp="1"/>
          </p:cNvSpPr>
          <p:nvPr>
            <p:ph type="subTitle" idx="6"/>
          </p:nvPr>
        </p:nvSpPr>
        <p:spPr>
          <a:xfrm>
            <a:off x="5555725" y="3177725"/>
            <a:ext cx="3129300" cy="394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24"/>
          <p:cNvSpPr txBox="1">
            <a:spLocks noGrp="1"/>
          </p:cNvSpPr>
          <p:nvPr>
            <p:ph type="subTitle" idx="7"/>
          </p:nvPr>
        </p:nvSpPr>
        <p:spPr>
          <a:xfrm>
            <a:off x="5555725" y="3684250"/>
            <a:ext cx="3129300" cy="3945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24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5"/>
          <p:cNvSpPr txBox="1">
            <a:spLocks noGrp="1"/>
          </p:cNvSpPr>
          <p:nvPr>
            <p:ph type="title"/>
          </p:nvPr>
        </p:nvSpPr>
        <p:spPr>
          <a:xfrm>
            <a:off x="458975" y="446400"/>
            <a:ext cx="3951000" cy="81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34" name="Google Shape;134;p25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3951000" cy="29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 sz="1200"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35" name="Google Shape;135;p25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2"/>
        </a:solid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6"/>
          <p:cNvSpPr txBox="1">
            <a:spLocks noGrp="1"/>
          </p:cNvSpPr>
          <p:nvPr>
            <p:ph type="title"/>
          </p:nvPr>
        </p:nvSpPr>
        <p:spPr>
          <a:xfrm>
            <a:off x="490250" y="1099725"/>
            <a:ext cx="8194800" cy="344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Montserrat SemiBold"/>
              <a:buNone/>
              <a:defRPr sz="3600" b="0" i="1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138" name="Google Shape;138;p26"/>
          <p:cNvSpPr txBox="1">
            <a:spLocks noGrp="1"/>
          </p:cNvSpPr>
          <p:nvPr>
            <p:ph type="subTitle" idx="1"/>
          </p:nvPr>
        </p:nvSpPr>
        <p:spPr>
          <a:xfrm>
            <a:off x="474525" y="3969500"/>
            <a:ext cx="3935400" cy="9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4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1000"/>
              </a:spcBef>
              <a:spcAft>
                <a:spcPts val="1000"/>
              </a:spcAft>
              <a:buSzPts val="800"/>
              <a:buNone/>
              <a:defRPr/>
            </a:lvl9pPr>
          </a:lstStyle>
          <a:p>
            <a:endParaRPr/>
          </a:p>
        </p:txBody>
      </p:sp>
      <p:pic>
        <p:nvPicPr>
          <p:cNvPr id="139" name="Google Shape;139;p26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7"/>
          <p:cNvSpPr txBox="1">
            <a:spLocks noGrp="1"/>
          </p:cNvSpPr>
          <p:nvPr>
            <p:ph type="body" idx="1"/>
          </p:nvPr>
        </p:nvSpPr>
        <p:spPr>
          <a:xfrm>
            <a:off x="468000" y="4626000"/>
            <a:ext cx="3942000" cy="32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8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Montserrat"/>
              <a:buNone/>
              <a:defRPr sz="2200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8226000" cy="29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ontserrat"/>
              <a:buChar char="●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ontserrat"/>
              <a:buChar char="–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–"/>
              <a:defRPr sz="1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–"/>
              <a:defRPr sz="1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–"/>
              <a:defRPr sz="1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–"/>
              <a:defRPr sz="1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Montserrat"/>
              <a:buChar char="–"/>
              <a:defRPr sz="1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Montserrat"/>
              <a:buChar char="–"/>
              <a:defRPr sz="1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800"/>
              <a:buFont typeface="Montserrat"/>
              <a:buChar char="–"/>
              <a:defRPr sz="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77" name="Google Shape;77;p16"/>
          <p:cNvPicPr preferRelativeResize="0"/>
          <p:nvPr/>
        </p:nvPicPr>
        <p:blipFill rotWithShape="1">
          <a:blip r:embed="rId14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pos="289">
          <p15:clr>
            <a:srgbClr val="EA4335"/>
          </p15:clr>
        </p15:guide>
        <p15:guide id="2" pos="5471">
          <p15:clr>
            <a:srgbClr val="EA4335"/>
          </p15:clr>
        </p15:guide>
        <p15:guide id="3" orient="horz" pos="280">
          <p15:clr>
            <a:srgbClr val="EA4335"/>
          </p15:clr>
        </p15:guide>
        <p15:guide id="4" orient="horz" pos="906">
          <p15:clr>
            <a:srgbClr val="EA4335"/>
          </p15:clr>
        </p15:guide>
        <p15:guide id="5" orient="horz" pos="2784">
          <p15:clr>
            <a:srgbClr val="EA4335"/>
          </p15:clr>
        </p15:guide>
        <p15:guide id="6" orient="horz" pos="3019">
          <p15:clr>
            <a:srgbClr val="EA4335"/>
          </p15:clr>
        </p15:guide>
        <p15:guide id="7" orient="horz" pos="693">
          <p15:clr>
            <a:srgbClr val="EA4335"/>
          </p15:clr>
        </p15:guide>
        <p15:guide id="8" pos="2778">
          <p15:clr>
            <a:srgbClr val="EA4335"/>
          </p15:clr>
        </p15:guide>
        <p15:guide id="9" pos="2982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44"/>
          <p:cNvSpPr txBox="1">
            <a:spLocks noGrp="1"/>
          </p:cNvSpPr>
          <p:nvPr>
            <p:ph type="sldNum" idx="12"/>
          </p:nvPr>
        </p:nvSpPr>
        <p:spPr>
          <a:xfrm>
            <a:off x="188803" y="4657669"/>
            <a:ext cx="540000" cy="135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800"/>
                <a:buFont typeface="Arial"/>
                <a:buNone/>
              </a:pPr>
              <a:t>1</a:t>
            </a:fld>
            <a:endParaRPr/>
          </a:p>
        </p:txBody>
      </p:sp>
      <p:sp>
        <p:nvSpPr>
          <p:cNvPr id="222" name="Google Shape;222;p44"/>
          <p:cNvSpPr txBox="1"/>
          <p:nvPr/>
        </p:nvSpPr>
        <p:spPr>
          <a:xfrm>
            <a:off x="111544" y="210694"/>
            <a:ext cx="1599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3" name="Google Shape;223;p44"/>
          <p:cNvSpPr txBox="1"/>
          <p:nvPr/>
        </p:nvSpPr>
        <p:spPr>
          <a:xfrm>
            <a:off x="0" y="0"/>
            <a:ext cx="2999100" cy="22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2"/>
              </a:solidFill>
            </a:endParaRPr>
          </a:p>
        </p:txBody>
      </p:sp>
      <p:sp>
        <p:nvSpPr>
          <p:cNvPr id="224" name="Google Shape;224;p44"/>
          <p:cNvSpPr txBox="1">
            <a:spLocks noGrp="1"/>
          </p:cNvSpPr>
          <p:nvPr>
            <p:ph type="subTitle" idx="4294967295"/>
          </p:nvPr>
        </p:nvSpPr>
        <p:spPr>
          <a:xfrm>
            <a:off x="223500" y="212650"/>
            <a:ext cx="3128400" cy="586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en-GB" sz="2800" b="1">
                <a:solidFill>
                  <a:srgbClr val="FFFFFF"/>
                </a:solidFill>
              </a:rPr>
              <a:t>Question 1</a:t>
            </a:r>
            <a:endParaRPr sz="2800" b="1">
              <a:solidFill>
                <a:srgbClr val="FFFFFF"/>
              </a:solidFill>
            </a:endParaRPr>
          </a:p>
        </p:txBody>
      </p:sp>
      <p:pic>
        <p:nvPicPr>
          <p:cNvPr id="225" name="Google Shape;225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210699"/>
            <a:ext cx="4025025" cy="4323575"/>
          </a:xfrm>
          <a:prstGeom prst="rect">
            <a:avLst/>
          </a:prstGeom>
          <a:noFill/>
          <a:ln>
            <a:noFill/>
          </a:ln>
        </p:spPr>
      </p:pic>
      <p:sp>
        <p:nvSpPr>
          <p:cNvPr id="226" name="Google Shape;226;p44"/>
          <p:cNvSpPr txBox="1"/>
          <p:nvPr/>
        </p:nvSpPr>
        <p:spPr>
          <a:xfrm>
            <a:off x="111550" y="1004125"/>
            <a:ext cx="4298400" cy="395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>
                <a:latin typeface="Montserrat"/>
                <a:ea typeface="Montserrat"/>
                <a:cs typeface="Montserrat"/>
                <a:sym typeface="Montserrat"/>
              </a:rPr>
              <a:t>What 3-D shape might these shadows belong to? Explain why.</a:t>
            </a:r>
            <a:endParaRPr sz="27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>
                <a:latin typeface="Montserrat"/>
                <a:ea typeface="Montserrat"/>
                <a:cs typeface="Montserrat"/>
                <a:sym typeface="Montserrat"/>
              </a:rPr>
              <a:t>Could any of the shadows belong to more than one shape? Which ones?</a:t>
            </a:r>
            <a:endParaRPr sz="27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69BE4B"/>
      </a:accent1>
      <a:accent2>
        <a:srgbClr val="46C7E1"/>
      </a:accent2>
      <a:accent3>
        <a:srgbClr val="FA9B23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F15429049FBF40A77A7A4ABCA0CFF7" ma:contentTypeVersion="13" ma:contentTypeDescription="Create a new document." ma:contentTypeScope="" ma:versionID="b70f787e679f77f3b1d16bcdf2f163c6">
  <xsd:schema xmlns:xsd="http://www.w3.org/2001/XMLSchema" xmlns:xs="http://www.w3.org/2001/XMLSchema" xmlns:p="http://schemas.microsoft.com/office/2006/metadata/properties" xmlns:ns2="1db3778a-6a24-4db4-a392-ec848339ab76" xmlns:ns3="dfe88c32-074c-41fb-91ee-851547df7c55" targetNamespace="http://schemas.microsoft.com/office/2006/metadata/properties" ma:root="true" ma:fieldsID="94168837d7637ea85c6d5f3fd018011e" ns2:_="" ns3:_="">
    <xsd:import namespace="1db3778a-6a24-4db4-a392-ec848339ab76"/>
    <xsd:import namespace="dfe88c32-074c-41fb-91ee-851547df7c5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b3778a-6a24-4db4-a392-ec848339ab7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e88c32-074c-41fb-91ee-851547df7c5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676F170-B56D-4796-BEA9-940A57843485}"/>
</file>

<file path=customXml/itemProps2.xml><?xml version="1.0" encoding="utf-8"?>
<ds:datastoreItem xmlns:ds="http://schemas.openxmlformats.org/officeDocument/2006/customXml" ds:itemID="{35CFA309-D82E-4291-BE24-8708B20ED93A}"/>
</file>

<file path=customXml/itemProps3.xml><?xml version="1.0" encoding="utf-8"?>
<ds:datastoreItem xmlns:ds="http://schemas.openxmlformats.org/officeDocument/2006/customXml" ds:itemID="{3A2045B7-9096-4A8C-A52E-44CC3526607C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</Words>
  <PresentationFormat>On-screen Show (16:9)</PresentationFormat>
  <Paragraphs>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Montserrat Medium</vt:lpstr>
      <vt:lpstr>Montserrat</vt:lpstr>
      <vt:lpstr>Montserrat SemiBold</vt:lpstr>
      <vt:lpstr>Simple Light</vt:lpstr>
      <vt:lpstr>Oak National Academy v2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Emma</dc:creator>
  <cp:lastModifiedBy>Emma</cp:lastModifiedBy>
  <cp:revision>1</cp:revision>
  <dcterms:modified xsi:type="dcterms:W3CDTF">2020-10-11T15:39:54Z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0x010100E0F15429049FBF40A77A7A4ABCA0CFF7</vt:lpwstr>
  </property>
</Properties>
</file>