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6.xml" ContentType="application/vnd.openxmlformats-officedocument.presentationml.slide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27482-8606-4D40-8991-6394EB7874CA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305AB-31CE-4D53-BB74-3634E40A3E2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6FB0E-2E8F-4F5C-AC35-EA1359E48C57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BCCFE-2977-416B-B04C-91DEB1041F8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54494-47FB-409A-95A6-3A2D1FBA9A53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2E4A8-8316-4138-B89F-0A72E71AE9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FFECC-1AB1-4847-A4FD-295CCD240438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00E67-4F01-4F33-8EA4-DAAC5E394E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24030-C112-4337-9E0C-07EFAD8F6739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091762-95B6-4AB8-AE34-7B8648AC915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9033D-292B-4182-AA60-B6A38B709723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F6EBD-7ABD-4487-92FD-168532D1018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BC2D-2685-4196-87B4-CD72F964C234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22022-1D3B-45DD-83C0-5AC7870A36F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080DE-C0B1-414E-99DF-209E3A07E752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4E262-9B6D-4385-BE8C-6638E89D357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CBEBD-CEF4-4509-BD7B-C603774D9A82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9CCCE-E3E5-4483-963A-89F1DBCF6BE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53499-535E-423D-ACB9-C27E4A3B27B1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EAA0-806C-4E09-AD72-42DCC0A653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37D6E-C5F2-455A-A914-BD88EE59D74C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49780-813D-4DE9-B78E-B808FB1275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5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DAC40-BAA1-4A28-8281-7F9DE3E558B1}" type="datetimeFigureOut">
              <a:rPr lang="en-US"/>
              <a:pPr>
                <a:defRPr/>
              </a:pPr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A97E397-0270-437E-9511-9C01CE2D8E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  <p:sp>
        <p:nvSpPr>
          <p:cNvPr id="2051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GB" altLang="en-US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85800" y="228600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13800" b="1">
                <a:latin typeface="NTPreCursivefk" pitchFamily="66" charset="0"/>
                <a:ea typeface="+mj-ea"/>
                <a:cs typeface="+mj-cs"/>
              </a:rPr>
              <a:t>Maths Gym</a:t>
            </a:r>
            <a:endParaRPr lang="en-US" sz="13800" b="1" dirty="0">
              <a:latin typeface="NTPreCursivefk" pitchFamily="66" charset="0"/>
              <a:ea typeface="+mj-ea"/>
              <a:cs typeface="+mj-cs"/>
            </a:endParaRPr>
          </a:p>
        </p:txBody>
      </p:sp>
      <p:sp>
        <p:nvSpPr>
          <p:cNvPr id="2053" name="Subtitle 5"/>
          <p:cNvSpPr txBox="1">
            <a:spLocks/>
          </p:cNvSpPr>
          <p:nvPr/>
        </p:nvSpPr>
        <p:spPr bwMode="auto">
          <a:xfrm>
            <a:off x="1447800" y="59817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buFont typeface="Arial" charset="0"/>
              <a:buNone/>
            </a:pPr>
            <a:r>
              <a:rPr lang="en-GB" altLang="en-US" sz="4800" b="1" dirty="0" smtClean="0">
                <a:latin typeface="NTPreCursivefk" pitchFamily="66" charset="0"/>
              </a:rPr>
              <a:t>Home Learning 2 LA</a:t>
            </a:r>
            <a:endParaRPr lang="en-US" altLang="en-US" sz="4800" b="1" dirty="0">
              <a:latin typeface="NTPreCursivefk" pitchFamily="66" charset="0"/>
            </a:endParaRP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81200"/>
            <a:ext cx="59055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66" name="Rectangle 65"/>
          <p:cNvSpPr/>
          <p:nvPr/>
        </p:nvSpPr>
        <p:spPr>
          <a:xfrm rot="20135422">
            <a:off x="394425" y="883639"/>
            <a:ext cx="226350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1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05000" y="6096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Have a go at these adding questions.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 Draw your dots to help you!</a:t>
            </a:r>
            <a:endParaRPr lang="en-GB" sz="2800" dirty="0">
              <a:latin typeface="NTPreCursivefk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95400" y="2590800"/>
            <a:ext cx="693420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4 + 5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3 + 4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7 + 2 =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66" name="Rectangle 65"/>
          <p:cNvSpPr/>
          <p:nvPr/>
        </p:nvSpPr>
        <p:spPr>
          <a:xfrm rot="20135422">
            <a:off x="306260" y="883639"/>
            <a:ext cx="243983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2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05000" y="6096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Have a go at these adding questions.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 Draw your dots to help you!</a:t>
            </a:r>
            <a:endParaRPr lang="en-GB" sz="2800" dirty="0">
              <a:latin typeface="NTPreCursivefk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95400" y="2590800"/>
            <a:ext cx="693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6</a:t>
            </a:r>
            <a:r>
              <a:rPr lang="en-GB" sz="4000" dirty="0" smtClean="0">
                <a:latin typeface="NTPreCursivefk" pitchFamily="66" charset="0"/>
              </a:rPr>
              <a:t> + 7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9</a:t>
            </a:r>
            <a:r>
              <a:rPr lang="en-GB" sz="4000" dirty="0" smtClean="0">
                <a:latin typeface="NTPreCursivefk" pitchFamily="66" charset="0"/>
              </a:rPr>
              <a:t> + 2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5</a:t>
            </a:r>
            <a:r>
              <a:rPr lang="en-GB" sz="4000" dirty="0" smtClean="0">
                <a:latin typeface="NTPreCursivefk" pitchFamily="66" charset="0"/>
              </a:rPr>
              <a:t> + 5 =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66" name="Rectangle 65"/>
          <p:cNvSpPr/>
          <p:nvPr/>
        </p:nvSpPr>
        <p:spPr>
          <a:xfrm rot="20135422">
            <a:off x="287024" y="883639"/>
            <a:ext cx="247830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3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05000" y="6096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Have a go at these adding questions.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 Draw your dots to help you!</a:t>
            </a:r>
            <a:endParaRPr lang="en-GB" sz="2800" dirty="0">
              <a:latin typeface="NTPreCursivefk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95400" y="2590800"/>
            <a:ext cx="693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6</a:t>
            </a:r>
            <a:r>
              <a:rPr lang="en-GB" sz="4000" dirty="0" smtClean="0">
                <a:latin typeface="NTPreCursivefk" pitchFamily="66" charset="0"/>
              </a:rPr>
              <a:t> + 4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7</a:t>
            </a:r>
            <a:r>
              <a:rPr lang="en-GB" sz="4000" dirty="0" smtClean="0">
                <a:latin typeface="NTPreCursivefk" pitchFamily="66" charset="0"/>
              </a:rPr>
              <a:t> + 5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4</a:t>
            </a:r>
            <a:r>
              <a:rPr lang="en-GB" sz="4000" dirty="0" smtClean="0">
                <a:latin typeface="NTPreCursivefk" pitchFamily="66" charset="0"/>
              </a:rPr>
              <a:t> + 3 =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66" name="Rectangle 65"/>
          <p:cNvSpPr/>
          <p:nvPr/>
        </p:nvSpPr>
        <p:spPr>
          <a:xfrm rot="20135422">
            <a:off x="266185" y="883639"/>
            <a:ext cx="2519985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4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05000" y="6096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Have a go at these adding questions.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 Draw your dots to help you!</a:t>
            </a:r>
            <a:endParaRPr lang="en-GB" sz="2800" dirty="0">
              <a:latin typeface="NTPreCursivefk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95400" y="2590800"/>
            <a:ext cx="693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6</a:t>
            </a:r>
            <a:r>
              <a:rPr lang="en-GB" sz="4000" dirty="0" smtClean="0">
                <a:latin typeface="NTPreCursivefk" pitchFamily="66" charset="0"/>
              </a:rPr>
              <a:t> + 7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7</a:t>
            </a:r>
            <a:r>
              <a:rPr lang="en-GB" sz="4000" dirty="0" smtClean="0">
                <a:latin typeface="NTPreCursivefk" pitchFamily="66" charset="0"/>
              </a:rPr>
              <a:t> + 8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8</a:t>
            </a:r>
            <a:r>
              <a:rPr lang="en-GB" sz="4000" dirty="0" smtClean="0">
                <a:latin typeface="NTPreCursivefk" pitchFamily="66" charset="0"/>
              </a:rPr>
              <a:t> + 9 =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/>
          <p:cNvSpPr txBox="1">
            <a:spLocks/>
          </p:cNvSpPr>
          <p:nvPr/>
        </p:nvSpPr>
        <p:spPr bwMode="auto">
          <a:xfrm>
            <a:off x="3429000" y="228600"/>
            <a:ext cx="54102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2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Font typeface="Arial" charset="0"/>
              <a:buNone/>
            </a:pPr>
            <a:endParaRPr lang="en-GB" altLang="en-US" sz="6000" dirty="0">
              <a:latin typeface="NTPreCursivefk" pitchFamily="66" charset="0"/>
              <a:cs typeface="Times New Roman" pitchFamily="18" charset="0"/>
            </a:endParaRPr>
          </a:p>
        </p:txBody>
      </p:sp>
      <p:sp>
        <p:nvSpPr>
          <p:cNvPr id="66" name="Rectangle 65"/>
          <p:cNvSpPr/>
          <p:nvPr/>
        </p:nvSpPr>
        <p:spPr>
          <a:xfrm rot="20135422">
            <a:off x="279009" y="883639"/>
            <a:ext cx="2494337" cy="92333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/>
                <a:solidFill>
                  <a:srgbClr val="0070C0"/>
                </a:solidFill>
                <a:latin typeface="Snap ITC" pitchFamily="82" charset="0"/>
              </a:rPr>
              <a:t>Day 5</a:t>
            </a:r>
            <a:endParaRPr lang="en-US" sz="5400" b="1" dirty="0">
              <a:ln/>
              <a:solidFill>
                <a:srgbClr val="0070C0"/>
              </a:solidFill>
              <a:latin typeface="Snap ITC" pitchFamily="82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905000" y="6096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Have a go at these adding questions.</a:t>
            </a:r>
          </a:p>
          <a:p>
            <a:pPr algn="ctr"/>
            <a:r>
              <a:rPr lang="en-GB" sz="2800" dirty="0" smtClean="0">
                <a:latin typeface="NTPreCursivefk" pitchFamily="66" charset="0"/>
              </a:rPr>
              <a:t> Draw your dots to help you!</a:t>
            </a:r>
            <a:endParaRPr lang="en-GB" sz="2800" dirty="0">
              <a:latin typeface="NTPreCursivefk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95400" y="2590800"/>
            <a:ext cx="6934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2</a:t>
            </a:r>
            <a:r>
              <a:rPr lang="en-GB" sz="4000" dirty="0" smtClean="0">
                <a:latin typeface="NTPreCursivefk" pitchFamily="66" charset="0"/>
              </a:rPr>
              <a:t> + 6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3</a:t>
            </a:r>
            <a:r>
              <a:rPr lang="en-GB" sz="4000" dirty="0" smtClean="0">
                <a:latin typeface="NTPreCursivefk" pitchFamily="66" charset="0"/>
              </a:rPr>
              <a:t> + 8 =</a:t>
            </a:r>
          </a:p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NTPreCursivefk" pitchFamily="66" charset="0"/>
              </a:rPr>
              <a:t>5</a:t>
            </a:r>
            <a:r>
              <a:rPr lang="en-GB" sz="4000" dirty="0" smtClean="0">
                <a:latin typeface="NTPreCursivefk" pitchFamily="66" charset="0"/>
              </a:rPr>
              <a:t> + 7 =</a:t>
            </a:r>
            <a:endParaRPr lang="en-GB" sz="4000" dirty="0">
              <a:latin typeface="NTPreCursivefk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E2CF73-6F02-49F4-9770-246338AA2DFE}">
  <ds:schemaRefs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D45C7B3-3888-439E-954A-A8C85A704983}"/>
</file>

<file path=customXml/itemProps3.xml><?xml version="1.0" encoding="utf-8"?>
<ds:datastoreItem xmlns:ds="http://schemas.openxmlformats.org/officeDocument/2006/customXml" ds:itemID="{57EB078C-6372-4114-BE19-4ED7D76B5A30}"/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156</Words>
  <Application>Microsoft Office PowerPoint</Application>
  <PresentationFormat>On-screen Show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Emma</cp:lastModifiedBy>
  <cp:revision>18</cp:revision>
  <dcterms:created xsi:type="dcterms:W3CDTF">2016-09-10T19:27:55Z</dcterms:created>
  <dcterms:modified xsi:type="dcterms:W3CDTF">2020-10-11T16:24:02Z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