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87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96" r:id="rId13"/>
    <p:sldId id="297" r:id="rId14"/>
    <p:sldId id="298" r:id="rId15"/>
    <p:sldId id="299" r:id="rId16"/>
    <p:sldId id="300" r:id="rId17"/>
    <p:sldId id="301" r:id="rId18"/>
    <p:sldId id="302" r:id="rId19"/>
    <p:sldId id="303" r:id="rId20"/>
    <p:sldId id="304" r:id="rId21"/>
    <p:sldId id="305" r:id="rId22"/>
    <p:sldId id="306" r:id="rId23"/>
    <p:sldId id="307" r:id="rId24"/>
    <p:sldId id="308" r:id="rId25"/>
    <p:sldId id="309" r:id="rId26"/>
    <p:sldId id="334" r:id="rId27"/>
    <p:sldId id="258" r:id="rId28"/>
    <p:sldId id="259" r:id="rId29"/>
    <p:sldId id="260" r:id="rId30"/>
    <p:sldId id="261" r:id="rId31"/>
    <p:sldId id="262" r:id="rId32"/>
    <p:sldId id="263" r:id="rId33"/>
    <p:sldId id="264" r:id="rId34"/>
    <p:sldId id="265" r:id="rId35"/>
    <p:sldId id="266" r:id="rId36"/>
    <p:sldId id="267" r:id="rId37"/>
    <p:sldId id="268" r:id="rId38"/>
    <p:sldId id="269" r:id="rId39"/>
    <p:sldId id="270" r:id="rId40"/>
    <p:sldId id="271" r:id="rId41"/>
    <p:sldId id="272" r:id="rId42"/>
    <p:sldId id="273" r:id="rId43"/>
    <p:sldId id="274" r:id="rId44"/>
    <p:sldId id="275" r:id="rId45"/>
    <p:sldId id="276" r:id="rId46"/>
    <p:sldId id="277" r:id="rId47"/>
    <p:sldId id="278" r:id="rId48"/>
    <p:sldId id="279" r:id="rId49"/>
    <p:sldId id="280" r:id="rId50"/>
    <p:sldId id="281" r:id="rId51"/>
    <p:sldId id="282" r:id="rId52"/>
    <p:sldId id="283" r:id="rId53"/>
    <p:sldId id="284" r:id="rId54"/>
    <p:sldId id="333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5" r:id="rId70"/>
    <p:sldId id="326" r:id="rId71"/>
    <p:sldId id="327" r:id="rId72"/>
    <p:sldId id="328" r:id="rId73"/>
    <p:sldId id="329" r:id="rId74"/>
    <p:sldId id="330" r:id="rId75"/>
    <p:sldId id="331" r:id="rId76"/>
    <p:sldId id="332" r:id="rId7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737F7-0569-4091-82E1-E2CBB5AFF33E}" type="datetimeFigureOut">
              <a:rPr lang="en-US" smtClean="0"/>
              <a:t>1/24/2019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A730E-4F54-4B99-A136-D056A97B04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737F7-0569-4091-82E1-E2CBB5AFF33E}" type="datetimeFigureOut">
              <a:rPr lang="en-US" smtClean="0"/>
              <a:t>1/24/2019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A730E-4F54-4B99-A136-D056A97B04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737F7-0569-4091-82E1-E2CBB5AFF33E}" type="datetimeFigureOut">
              <a:rPr lang="en-US" smtClean="0"/>
              <a:t>1/24/2019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A730E-4F54-4B99-A136-D056A97B04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737F7-0569-4091-82E1-E2CBB5AFF33E}" type="datetimeFigureOut">
              <a:rPr lang="en-US" smtClean="0"/>
              <a:t>1/24/2019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A730E-4F54-4B99-A136-D056A97B04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737F7-0569-4091-82E1-E2CBB5AFF33E}" type="datetimeFigureOut">
              <a:rPr lang="en-US" smtClean="0"/>
              <a:t>1/24/2019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A730E-4F54-4B99-A136-D056A97B04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737F7-0569-4091-82E1-E2CBB5AFF33E}" type="datetimeFigureOut">
              <a:rPr lang="en-US" smtClean="0"/>
              <a:t>1/24/2019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A730E-4F54-4B99-A136-D056A97B04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737F7-0569-4091-82E1-E2CBB5AFF33E}" type="datetimeFigureOut">
              <a:rPr lang="en-US" smtClean="0"/>
              <a:t>1/24/2019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A730E-4F54-4B99-A136-D056A97B04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737F7-0569-4091-82E1-E2CBB5AFF33E}" type="datetimeFigureOut">
              <a:rPr lang="en-US" smtClean="0"/>
              <a:t>1/24/2019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A730E-4F54-4B99-A136-D056A97B04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737F7-0569-4091-82E1-E2CBB5AFF33E}" type="datetimeFigureOut">
              <a:rPr lang="en-US" smtClean="0"/>
              <a:t>1/24/2019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A730E-4F54-4B99-A136-D056A97B04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737F7-0569-4091-82E1-E2CBB5AFF33E}" type="datetimeFigureOut">
              <a:rPr lang="en-US" smtClean="0"/>
              <a:t>1/24/2019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A730E-4F54-4B99-A136-D056A97B04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737F7-0569-4091-82E1-E2CBB5AFF33E}" type="datetimeFigureOut">
              <a:rPr lang="en-US" smtClean="0"/>
              <a:t>1/24/2019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A730E-4F54-4B99-A136-D056A97B04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AB1E9CC5-003C-4EEC-8CD8-1A34B9541B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AB1E9CC5-003C-4EEC-8CD8-1A34B9541B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AB1E9CC5-003C-4EEC-8CD8-1A34B9541B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AB1E9CC5-003C-4EEC-8CD8-1A34B9541B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AB1E9CC5-003C-4EEC-8CD8-1A34B9541B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AB1E9CC5-003C-4EEC-8CD8-1A34B9541B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AB1E9CC5-003C-4EEC-8CD8-1A34B9541B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AB1E9CC5-003C-4EEC-8CD8-1A34B9541B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AB1E9CC5-003C-4EEC-8CD8-1A34B9541B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AB1E9CC5-003C-4EEC-8CD8-1A34B9541B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AB1E9CC5-003C-4EEC-8CD8-1A34B9541B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AB1E9CC5-003C-4EEC-8CD8-1A34B9541B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AB1E9CC5-003C-4EEC-8CD8-1A34B9541B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AB1E9CC5-003C-4EEC-8CD8-1A34B9541B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AB1E9CC5-003C-4EEC-8CD8-1A34B9541B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AB1E9CC5-003C-4EEC-8CD8-1A34B9541B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AB1E9CC5-003C-4EEC-8CD8-1A34B9541B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AB1E9CC5-003C-4EEC-8CD8-1A34B9541B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AB1E9CC5-003C-4EEC-8CD8-1A34B9541B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AB1E9CC5-003C-4EEC-8CD8-1A34B9541B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AB1E9CC5-003C-4EEC-8CD8-1A34B9541B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AB1E9CC5-003C-4EEC-8CD8-1A34B9541B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AB1E9CC5-003C-4EEC-8CD8-1A34B9541B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AB1E9CC5-003C-4EEC-8CD8-1A34B9541B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AB1E9CC5-003C-4EEC-8CD8-1A34B9541B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AB1E9CC5-003C-4EEC-8CD8-1A34B9541B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AB1E9CC5-003C-4EEC-8CD8-1A34B9541B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 userDrawn="1"/>
        </p:nvSpPr>
        <p:spPr bwMode="auto">
          <a:xfrm>
            <a:off x="863600" y="2133600"/>
            <a:ext cx="741680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6000" b="1" dirty="0">
                <a:solidFill>
                  <a:srgbClr val="FF8500"/>
                </a:solidFill>
                <a:latin typeface="Twinkl" pitchFamily="2" charset="0"/>
              </a:rPr>
              <a:t>Phase 2</a:t>
            </a:r>
          </a:p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6000" b="1" dirty="0">
                <a:latin typeface="Twinkl" pitchFamily="2" charset="0"/>
              </a:rPr>
              <a:t>Letters and Sounds</a:t>
            </a:r>
          </a:p>
        </p:txBody>
      </p:sp>
      <p:pic>
        <p:nvPicPr>
          <p:cNvPr id="3" name="Picture 3"/>
          <p:cNvPicPr>
            <a:picLocks noChangeAspect="1"/>
          </p:cNvPicPr>
          <p:nvPr userDrawn="1"/>
        </p:nvPicPr>
        <p:blipFill>
          <a:blip r:embed="rId2" cstate="print"/>
          <a:srcRect l="42584" t="80849" r="42497" b="10751"/>
          <a:stretch>
            <a:fillRect/>
          </a:stretch>
        </p:blipFill>
        <p:spPr bwMode="auto">
          <a:xfrm>
            <a:off x="3887788" y="4941888"/>
            <a:ext cx="1368425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/>
          </p:cNvPicPr>
          <p:nvPr userDrawn="1"/>
        </p:nvPicPr>
        <p:blipFill>
          <a:blip r:embed="rId2" cstate="print"/>
          <a:srcRect l="92525"/>
          <a:stretch>
            <a:fillRect/>
          </a:stretch>
        </p:blipFill>
        <p:spPr bwMode="auto">
          <a:xfrm>
            <a:off x="8459788" y="-26988"/>
            <a:ext cx="684212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63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.xml"/><Relationship Id="rId61" Type="http://schemas.openxmlformats.org/officeDocument/2006/relationships/slideLayout" Target="../slideLayouts/slideLayout61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F737F7-0569-4091-82E1-E2CBB5AFF33E}" type="datetimeFigureOut">
              <a:rPr lang="en-US" smtClean="0"/>
              <a:t>1/24/2019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5A730E-4F54-4B99-A136-D056A97B042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3" r:id="rId14"/>
    <p:sldLayoutId id="2147483664" r:id="rId15"/>
    <p:sldLayoutId id="2147483665" r:id="rId16"/>
    <p:sldLayoutId id="2147483666" r:id="rId17"/>
    <p:sldLayoutId id="2147483667" r:id="rId18"/>
    <p:sldLayoutId id="2147483668" r:id="rId19"/>
    <p:sldLayoutId id="2147483669" r:id="rId20"/>
    <p:sldLayoutId id="2147483670" r:id="rId21"/>
    <p:sldLayoutId id="2147483671" r:id="rId22"/>
    <p:sldLayoutId id="2147483672" r:id="rId23"/>
    <p:sldLayoutId id="2147483673" r:id="rId24"/>
    <p:sldLayoutId id="2147483674" r:id="rId25"/>
    <p:sldLayoutId id="2147483675" r:id="rId26"/>
    <p:sldLayoutId id="2147483676" r:id="rId27"/>
    <p:sldLayoutId id="2147483677" r:id="rId28"/>
    <p:sldLayoutId id="2147483678" r:id="rId29"/>
    <p:sldLayoutId id="2147483679" r:id="rId30"/>
    <p:sldLayoutId id="2147483680" r:id="rId31"/>
    <p:sldLayoutId id="2147483681" r:id="rId32"/>
    <p:sldLayoutId id="2147483682" r:id="rId33"/>
    <p:sldLayoutId id="2147483683" r:id="rId34"/>
    <p:sldLayoutId id="2147483684" r:id="rId35"/>
    <p:sldLayoutId id="2147483685" r:id="rId36"/>
    <p:sldLayoutId id="2147483686" r:id="rId37"/>
    <p:sldLayoutId id="2147483687" r:id="rId38"/>
    <p:sldLayoutId id="2147483689" r:id="rId39"/>
    <p:sldLayoutId id="2147483690" r:id="rId40"/>
    <p:sldLayoutId id="2147483692" r:id="rId41"/>
    <p:sldLayoutId id="2147483693" r:id="rId42"/>
    <p:sldLayoutId id="2147483694" r:id="rId43"/>
    <p:sldLayoutId id="2147483695" r:id="rId44"/>
    <p:sldLayoutId id="2147483696" r:id="rId45"/>
    <p:sldLayoutId id="2147483697" r:id="rId46"/>
    <p:sldLayoutId id="2147483698" r:id="rId47"/>
    <p:sldLayoutId id="2147483699" r:id="rId48"/>
    <p:sldLayoutId id="2147483700" r:id="rId49"/>
    <p:sldLayoutId id="2147483701" r:id="rId50"/>
    <p:sldLayoutId id="2147483702" r:id="rId51"/>
    <p:sldLayoutId id="2147483703" r:id="rId52"/>
    <p:sldLayoutId id="2147483704" r:id="rId53"/>
    <p:sldLayoutId id="2147483705" r:id="rId54"/>
    <p:sldLayoutId id="2147483706" r:id="rId55"/>
    <p:sldLayoutId id="2147483707" r:id="rId56"/>
    <p:sldLayoutId id="2147483708" r:id="rId57"/>
    <p:sldLayoutId id="2147483709" r:id="rId58"/>
    <p:sldLayoutId id="2147483710" r:id="rId59"/>
    <p:sldLayoutId id="2147483711" r:id="rId60"/>
    <p:sldLayoutId id="2147483712" r:id="rId61"/>
    <p:sldLayoutId id="2147483713" r:id="rId6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4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4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4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0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5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9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50.png"/><Relationship Id="rId4" Type="http://schemas.openxmlformats.org/officeDocument/2006/relationships/image" Target="../media/image51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3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50.png"/><Relationship Id="rId4" Type="http://schemas.openxmlformats.org/officeDocument/2006/relationships/image" Target="../media/image52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4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50.png"/><Relationship Id="rId4" Type="http://schemas.openxmlformats.org/officeDocument/2006/relationships/image" Target="../media/image53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5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50.png"/><Relationship Id="rId4" Type="http://schemas.openxmlformats.org/officeDocument/2006/relationships/image" Target="../media/image54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6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0.png"/><Relationship Id="rId4" Type="http://schemas.openxmlformats.org/officeDocument/2006/relationships/image" Target="../media/image55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7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50.png"/><Relationship Id="rId4" Type="http://schemas.openxmlformats.org/officeDocument/2006/relationships/image" Target="../media/image56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8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50.png"/><Relationship Id="rId4" Type="http://schemas.openxmlformats.org/officeDocument/2006/relationships/image" Target="../media/image57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9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5" Type="http://schemas.openxmlformats.org/officeDocument/2006/relationships/image" Target="../media/image50.png"/><Relationship Id="rId4" Type="http://schemas.openxmlformats.org/officeDocument/2006/relationships/image" Target="../media/image58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0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5" Type="http://schemas.openxmlformats.org/officeDocument/2006/relationships/image" Target="../media/image50.png"/><Relationship Id="rId4" Type="http://schemas.openxmlformats.org/officeDocument/2006/relationships/image" Target="../media/image59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1.xml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5" Type="http://schemas.openxmlformats.org/officeDocument/2006/relationships/image" Target="../media/image50.png"/><Relationship Id="rId4" Type="http://schemas.openxmlformats.org/officeDocument/2006/relationships/image" Target="../media/image60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2.xml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5" Type="http://schemas.openxmlformats.org/officeDocument/2006/relationships/image" Target="../media/image50.png"/><Relationship Id="rId4" Type="http://schemas.openxmlformats.org/officeDocument/2006/relationships/image" Target="../media/image61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3.xml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5" Type="http://schemas.openxmlformats.org/officeDocument/2006/relationships/image" Target="../media/image50.png"/><Relationship Id="rId4" Type="http://schemas.openxmlformats.org/officeDocument/2006/relationships/image" Target="../media/image62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4.xml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5" Type="http://schemas.openxmlformats.org/officeDocument/2006/relationships/image" Target="../media/image50.png"/><Relationship Id="rId4" Type="http://schemas.openxmlformats.org/officeDocument/2006/relationships/image" Target="../media/image63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5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5" Type="http://schemas.openxmlformats.org/officeDocument/2006/relationships/image" Target="../media/image50.png"/><Relationship Id="rId4" Type="http://schemas.openxmlformats.org/officeDocument/2006/relationships/image" Target="../media/image64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6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50.png"/><Relationship Id="rId4" Type="http://schemas.openxmlformats.org/officeDocument/2006/relationships/image" Target="../media/image65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7.xml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5" Type="http://schemas.openxmlformats.org/officeDocument/2006/relationships/image" Target="../media/image50.png"/><Relationship Id="rId4" Type="http://schemas.openxmlformats.org/officeDocument/2006/relationships/image" Target="../media/image66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8.xml"/><Relationship Id="rId2" Type="http://schemas.openxmlformats.org/officeDocument/2006/relationships/audio" Target="../media/media15.mp3"/><Relationship Id="rId1" Type="http://schemas.microsoft.com/office/2007/relationships/media" Target="../media/media15.mp3"/><Relationship Id="rId5" Type="http://schemas.openxmlformats.org/officeDocument/2006/relationships/image" Target="../media/image50.png"/><Relationship Id="rId4" Type="http://schemas.openxmlformats.org/officeDocument/2006/relationships/image" Target="../media/image67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9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50.png"/><Relationship Id="rId4" Type="http://schemas.openxmlformats.org/officeDocument/2006/relationships/image" Target="../media/image68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0.xml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5" Type="http://schemas.openxmlformats.org/officeDocument/2006/relationships/image" Target="../media/image50.png"/><Relationship Id="rId4" Type="http://schemas.openxmlformats.org/officeDocument/2006/relationships/image" Target="../media/image69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1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50.png"/><Relationship Id="rId4" Type="http://schemas.openxmlformats.org/officeDocument/2006/relationships/image" Target="../media/image70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2.xml"/><Relationship Id="rId2" Type="http://schemas.openxmlformats.org/officeDocument/2006/relationships/audio" Target="../media/media16.mp3"/><Relationship Id="rId1" Type="http://schemas.microsoft.com/office/2007/relationships/media" Target="../media/media16.mp3"/><Relationship Id="rId5" Type="http://schemas.openxmlformats.org/officeDocument/2006/relationships/image" Target="../media/image50.png"/><Relationship Id="rId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16600" dirty="0" smtClean="0">
                <a:solidFill>
                  <a:srgbClr val="FF0000"/>
                </a:solidFill>
                <a:latin typeface="SassoonCRInfantMedium" pitchFamily="2" charset="0"/>
              </a:rPr>
              <a:t>P</a:t>
            </a:r>
            <a:r>
              <a:rPr lang="en-GB" sz="16600" dirty="0" smtClean="0">
                <a:solidFill>
                  <a:schemeClr val="accent6">
                    <a:lumMod val="75000"/>
                  </a:schemeClr>
                </a:solidFill>
                <a:latin typeface="SassoonCRInfantMedium" pitchFamily="2" charset="0"/>
              </a:rPr>
              <a:t>h</a:t>
            </a:r>
            <a:r>
              <a:rPr lang="en-GB" sz="16600" dirty="0" smtClean="0">
                <a:solidFill>
                  <a:srgbClr val="FFFF00"/>
                </a:solidFill>
                <a:latin typeface="SassoonCRInfantMedium" pitchFamily="2" charset="0"/>
              </a:rPr>
              <a:t>o</a:t>
            </a:r>
            <a:r>
              <a:rPr lang="en-GB" sz="16600" dirty="0" smtClean="0">
                <a:solidFill>
                  <a:srgbClr val="00B050"/>
                </a:solidFill>
                <a:latin typeface="SassoonCRInfantMedium" pitchFamily="2" charset="0"/>
              </a:rPr>
              <a:t>n</a:t>
            </a:r>
            <a:r>
              <a:rPr lang="en-GB" sz="16600" dirty="0" smtClean="0">
                <a:solidFill>
                  <a:srgbClr val="00B0F0"/>
                </a:solidFill>
                <a:latin typeface="SassoonCRInfantMedium" pitchFamily="2" charset="0"/>
              </a:rPr>
              <a:t>i</a:t>
            </a:r>
            <a:r>
              <a:rPr lang="en-GB" sz="16600" dirty="0" smtClean="0">
                <a:solidFill>
                  <a:srgbClr val="002060"/>
                </a:solidFill>
                <a:latin typeface="SassoonCRInfantMedium" pitchFamily="2" charset="0"/>
              </a:rPr>
              <a:t>c</a:t>
            </a:r>
            <a:r>
              <a:rPr lang="en-GB" sz="16600" dirty="0" smtClean="0">
                <a:solidFill>
                  <a:srgbClr val="7030A0"/>
                </a:solidFill>
                <a:latin typeface="SassoonCRInfantMedium" pitchFamily="2" charset="0"/>
              </a:rPr>
              <a:t>s</a:t>
            </a:r>
            <a:endParaRPr lang="en-US" sz="16600" dirty="0">
              <a:solidFill>
                <a:srgbClr val="7030A0"/>
              </a:solidFill>
              <a:latin typeface="SassoonCRInfantMedium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1143000"/>
            <a:ext cx="7772400" cy="4800600"/>
          </a:xfrm>
          <a:prstGeom prst="rect">
            <a:avLst/>
          </a:prstGeom>
          <a:ln w="203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863600" y="2133600"/>
            <a:ext cx="74168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US" sz="6000" b="1">
                <a:solidFill>
                  <a:srgbClr val="FF8500"/>
                </a:solidFill>
                <a:latin typeface="Twinkl" pitchFamily="2" charset="0"/>
              </a:rPr>
              <a:t>Phase 2</a:t>
            </a:r>
          </a:p>
          <a:p>
            <a:pPr algn="ctr"/>
            <a:r>
              <a:rPr lang="en-GB" altLang="en-US" sz="6000" b="1">
                <a:latin typeface="Twinkl" pitchFamily="2" charset="0"/>
              </a:rPr>
              <a:t>Letters and Sounds</a:t>
            </a:r>
          </a:p>
        </p:txBody>
      </p:sp>
      <p:pic>
        <p:nvPicPr>
          <p:cNvPr id="13315" name="Picture 3"/>
          <p:cNvPicPr>
            <a:picLocks noChangeAspect="1"/>
          </p:cNvPicPr>
          <p:nvPr/>
        </p:nvPicPr>
        <p:blipFill>
          <a:blip r:embed="rId2" cstate="print"/>
          <a:srcRect l="42584" t="80849" r="42497" b="10751"/>
          <a:stretch>
            <a:fillRect/>
          </a:stretch>
        </p:blipFill>
        <p:spPr bwMode="auto">
          <a:xfrm>
            <a:off x="3887788" y="4941888"/>
            <a:ext cx="1368425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1"/>
          <p:cNvSpPr txBox="1">
            <a:spLocks noChangeArrowheads="1"/>
          </p:cNvSpPr>
          <p:nvPr/>
        </p:nvSpPr>
        <p:spPr bwMode="auto">
          <a:xfrm>
            <a:off x="2195513" y="266700"/>
            <a:ext cx="1152525" cy="611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720000" anchor="ctr">
            <a:spAutoFit/>
          </a:bodyPr>
          <a:lstStyle/>
          <a:p>
            <a:pPr algn="ctr"/>
            <a:r>
              <a:rPr lang="en-GB" altLang="en-US" sz="35000">
                <a:latin typeface="Twinkl" pitchFamily="2" charset="0"/>
              </a:rPr>
              <a:t>s</a:t>
            </a:r>
          </a:p>
        </p:txBody>
      </p:sp>
      <p:pic>
        <p:nvPicPr>
          <p:cNvPr id="14339" name="Pictur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9338" y="1376363"/>
            <a:ext cx="2879725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/>
          <p:cNvSpPr txBox="1">
            <a:spLocks noChangeArrowheads="1"/>
          </p:cNvSpPr>
          <p:nvPr/>
        </p:nvSpPr>
        <p:spPr bwMode="auto">
          <a:xfrm>
            <a:off x="755650" y="255588"/>
            <a:ext cx="3889375" cy="547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US" sz="35000">
                <a:latin typeface="Twinkl" pitchFamily="2" charset="0"/>
              </a:rPr>
              <a:t>a</a:t>
            </a:r>
          </a:p>
        </p:txBody>
      </p:sp>
      <p:pic>
        <p:nvPicPr>
          <p:cNvPr id="15363" name="Pictur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7900" y="1412875"/>
            <a:ext cx="2547938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1"/>
          <p:cNvSpPr txBox="1">
            <a:spLocks noChangeArrowheads="1"/>
          </p:cNvSpPr>
          <p:nvPr/>
        </p:nvSpPr>
        <p:spPr bwMode="auto">
          <a:xfrm>
            <a:off x="468313" y="577850"/>
            <a:ext cx="3889375" cy="547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US" sz="35000">
                <a:latin typeface="Twinkl" pitchFamily="2" charset="0"/>
              </a:rPr>
              <a:t>t</a:t>
            </a:r>
          </a:p>
        </p:txBody>
      </p:sp>
      <p:pic>
        <p:nvPicPr>
          <p:cNvPr id="16387" name="Pictur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0200" y="1916113"/>
            <a:ext cx="3462338" cy="323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1"/>
          <p:cNvSpPr txBox="1">
            <a:spLocks noChangeArrowheads="1"/>
          </p:cNvSpPr>
          <p:nvPr/>
        </p:nvSpPr>
        <p:spPr bwMode="auto">
          <a:xfrm>
            <a:off x="539750" y="-171450"/>
            <a:ext cx="3889375" cy="547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US" sz="35000">
                <a:latin typeface="Twinkl" pitchFamily="2" charset="0"/>
              </a:rPr>
              <a:t>p</a:t>
            </a:r>
          </a:p>
        </p:txBody>
      </p:sp>
      <p:pic>
        <p:nvPicPr>
          <p:cNvPr id="17411" name="Pictur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738" y="2174875"/>
            <a:ext cx="4140200" cy="270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1"/>
          <p:cNvSpPr txBox="1">
            <a:spLocks noChangeArrowheads="1"/>
          </p:cNvSpPr>
          <p:nvPr/>
        </p:nvSpPr>
        <p:spPr bwMode="auto">
          <a:xfrm>
            <a:off x="468313" y="690563"/>
            <a:ext cx="3889375" cy="547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US" sz="35000">
                <a:latin typeface="Twinkl" pitchFamily="2" charset="0"/>
              </a:rPr>
              <a:t>i</a:t>
            </a:r>
          </a:p>
        </p:txBody>
      </p:sp>
      <p:pic>
        <p:nvPicPr>
          <p:cNvPr id="18435" name="Picture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9338" y="2133600"/>
            <a:ext cx="2628900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1"/>
          <p:cNvSpPr txBox="1">
            <a:spLocks noChangeArrowheads="1"/>
          </p:cNvSpPr>
          <p:nvPr/>
        </p:nvSpPr>
        <p:spPr bwMode="auto">
          <a:xfrm>
            <a:off x="755650" y="255588"/>
            <a:ext cx="3889375" cy="547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US" sz="35000" dirty="0">
                <a:latin typeface="Twinkl" pitchFamily="2" charset="0"/>
              </a:rPr>
              <a:t>n</a:t>
            </a:r>
          </a:p>
        </p:txBody>
      </p:sp>
      <p:pic>
        <p:nvPicPr>
          <p:cNvPr id="19459" name="Pictur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3800" y="981075"/>
            <a:ext cx="2854325" cy="436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1"/>
          <p:cNvSpPr txBox="1">
            <a:spLocks noChangeArrowheads="1"/>
          </p:cNvSpPr>
          <p:nvPr/>
        </p:nvSpPr>
        <p:spPr bwMode="auto">
          <a:xfrm>
            <a:off x="1116013" y="282575"/>
            <a:ext cx="3889375" cy="547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US" sz="35000">
                <a:latin typeface="Twinkl" pitchFamily="2" charset="0"/>
              </a:rPr>
              <a:t>m</a:t>
            </a:r>
          </a:p>
        </p:txBody>
      </p:sp>
      <p:pic>
        <p:nvPicPr>
          <p:cNvPr id="20483" name="Pictur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5388" y="2276475"/>
            <a:ext cx="2692400" cy="270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1"/>
          <p:cNvSpPr txBox="1">
            <a:spLocks noChangeArrowheads="1"/>
          </p:cNvSpPr>
          <p:nvPr/>
        </p:nvSpPr>
        <p:spPr bwMode="auto">
          <a:xfrm>
            <a:off x="611188" y="620713"/>
            <a:ext cx="3889375" cy="547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US" sz="35000">
                <a:latin typeface="Twinkl" pitchFamily="2" charset="0"/>
              </a:rPr>
              <a:t>d</a:t>
            </a:r>
          </a:p>
        </p:txBody>
      </p:sp>
      <p:pic>
        <p:nvPicPr>
          <p:cNvPr id="21507" name="Pictur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4300" y="2276475"/>
            <a:ext cx="4067175" cy="249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1"/>
          <p:cNvSpPr txBox="1">
            <a:spLocks noChangeArrowheads="1"/>
          </p:cNvSpPr>
          <p:nvPr/>
        </p:nvSpPr>
        <p:spPr bwMode="auto">
          <a:xfrm>
            <a:off x="684213" y="-171450"/>
            <a:ext cx="3889375" cy="547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US" sz="35000">
                <a:latin typeface="Twinkl" pitchFamily="2" charset="0"/>
              </a:rPr>
              <a:t>g</a:t>
            </a:r>
          </a:p>
        </p:txBody>
      </p:sp>
      <p:pic>
        <p:nvPicPr>
          <p:cNvPr id="22531" name="Pictur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538" y="1844675"/>
            <a:ext cx="3384550" cy="320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1"/>
          <p:cNvSpPr txBox="1">
            <a:spLocks noChangeArrowheads="1"/>
          </p:cNvSpPr>
          <p:nvPr/>
        </p:nvSpPr>
        <p:spPr bwMode="auto">
          <a:xfrm>
            <a:off x="1504950" y="-603250"/>
            <a:ext cx="2871788" cy="701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US" sz="45000" dirty="0">
                <a:latin typeface="Twinkl" pitchFamily="2" charset="0"/>
              </a:rPr>
              <a:t>o</a:t>
            </a:r>
          </a:p>
        </p:txBody>
      </p:sp>
      <p:pic>
        <p:nvPicPr>
          <p:cNvPr id="23555" name="Pictur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7888" y="1773238"/>
            <a:ext cx="2978150" cy="305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1"/>
          <p:cNvSpPr txBox="1">
            <a:spLocks noChangeArrowheads="1"/>
          </p:cNvSpPr>
          <p:nvPr/>
        </p:nvSpPr>
        <p:spPr bwMode="auto">
          <a:xfrm>
            <a:off x="698500" y="-100013"/>
            <a:ext cx="3889375" cy="6248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US" sz="40000">
                <a:latin typeface="Twinkl" pitchFamily="2" charset="0"/>
              </a:rPr>
              <a:t>c</a:t>
            </a:r>
          </a:p>
        </p:txBody>
      </p:sp>
      <p:pic>
        <p:nvPicPr>
          <p:cNvPr id="24579" name="Pictur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1610405">
            <a:off x="5535613" y="898525"/>
            <a:ext cx="1763712" cy="468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1"/>
          <p:cNvSpPr txBox="1">
            <a:spLocks noChangeArrowheads="1"/>
          </p:cNvSpPr>
          <p:nvPr/>
        </p:nvSpPr>
        <p:spPr bwMode="auto">
          <a:xfrm>
            <a:off x="755650" y="215900"/>
            <a:ext cx="3889375" cy="655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US" sz="42000">
                <a:latin typeface="Twinkl" pitchFamily="2" charset="0"/>
              </a:rPr>
              <a:t>k</a:t>
            </a:r>
          </a:p>
        </p:txBody>
      </p:sp>
      <p:pic>
        <p:nvPicPr>
          <p:cNvPr id="25603" name="Pictur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1927675">
            <a:off x="4606925" y="2216150"/>
            <a:ext cx="3819525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1"/>
          <p:cNvSpPr txBox="1">
            <a:spLocks noChangeArrowheads="1"/>
          </p:cNvSpPr>
          <p:nvPr/>
        </p:nvSpPr>
        <p:spPr bwMode="auto">
          <a:xfrm>
            <a:off x="611188" y="765175"/>
            <a:ext cx="5400675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US" sz="30000">
                <a:latin typeface="Twinkl" pitchFamily="2" charset="0"/>
              </a:rPr>
              <a:t>ck</a:t>
            </a:r>
          </a:p>
        </p:txBody>
      </p:sp>
      <p:pic>
        <p:nvPicPr>
          <p:cNvPr id="26627" name="Pictur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063" y="1628775"/>
            <a:ext cx="2016125" cy="381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1"/>
          <p:cNvSpPr txBox="1">
            <a:spLocks noChangeArrowheads="1"/>
          </p:cNvSpPr>
          <p:nvPr/>
        </p:nvSpPr>
        <p:spPr bwMode="auto">
          <a:xfrm>
            <a:off x="539750" y="255588"/>
            <a:ext cx="3889375" cy="547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US" sz="35000">
                <a:latin typeface="Twinkl" pitchFamily="2" charset="0"/>
              </a:rPr>
              <a:t>e</a:t>
            </a:r>
          </a:p>
        </p:txBody>
      </p:sp>
      <p:pic>
        <p:nvPicPr>
          <p:cNvPr id="27651" name="Pictur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6100" y="1989138"/>
            <a:ext cx="3562350" cy="285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1"/>
          <p:cNvSpPr txBox="1">
            <a:spLocks noChangeArrowheads="1"/>
          </p:cNvSpPr>
          <p:nvPr/>
        </p:nvSpPr>
        <p:spPr bwMode="auto">
          <a:xfrm>
            <a:off x="663575" y="255588"/>
            <a:ext cx="3889375" cy="547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US" sz="35000">
                <a:latin typeface="Twinkl" pitchFamily="2" charset="0"/>
              </a:rPr>
              <a:t>u</a:t>
            </a:r>
          </a:p>
        </p:txBody>
      </p:sp>
      <p:pic>
        <p:nvPicPr>
          <p:cNvPr id="28675" name="Pictur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52950" y="1628775"/>
            <a:ext cx="3448050" cy="339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Box 1"/>
          <p:cNvSpPr txBox="1">
            <a:spLocks noChangeArrowheads="1"/>
          </p:cNvSpPr>
          <p:nvPr/>
        </p:nvSpPr>
        <p:spPr bwMode="auto">
          <a:xfrm>
            <a:off x="755650" y="398463"/>
            <a:ext cx="3889375" cy="547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US" sz="35000">
                <a:latin typeface="Twinkl" pitchFamily="2" charset="0"/>
              </a:rPr>
              <a:t>r</a:t>
            </a:r>
          </a:p>
        </p:txBody>
      </p:sp>
      <p:pic>
        <p:nvPicPr>
          <p:cNvPr id="29699" name="Picture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3800" y="1341438"/>
            <a:ext cx="2266950" cy="387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Box 1"/>
          <p:cNvSpPr txBox="1">
            <a:spLocks noChangeArrowheads="1"/>
          </p:cNvSpPr>
          <p:nvPr/>
        </p:nvSpPr>
        <p:spPr bwMode="auto">
          <a:xfrm>
            <a:off x="755650" y="620713"/>
            <a:ext cx="3889375" cy="547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US" sz="35000">
                <a:latin typeface="Twinkl" pitchFamily="2" charset="0"/>
              </a:rPr>
              <a:t>h</a:t>
            </a:r>
          </a:p>
        </p:txBody>
      </p:sp>
      <p:pic>
        <p:nvPicPr>
          <p:cNvPr id="30723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3800" y="1484313"/>
            <a:ext cx="2808288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Box 1"/>
          <p:cNvSpPr txBox="1">
            <a:spLocks noChangeArrowheads="1"/>
          </p:cNvSpPr>
          <p:nvPr/>
        </p:nvSpPr>
        <p:spPr bwMode="auto">
          <a:xfrm>
            <a:off x="827088" y="620713"/>
            <a:ext cx="3889375" cy="547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US" sz="35000">
                <a:latin typeface="Twinkl" pitchFamily="2" charset="0"/>
              </a:rPr>
              <a:t>b</a:t>
            </a:r>
          </a:p>
        </p:txBody>
      </p:sp>
      <p:pic>
        <p:nvPicPr>
          <p:cNvPr id="31747" name="Pictur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6100" y="1412875"/>
            <a:ext cx="3617913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Box 1"/>
          <p:cNvSpPr txBox="1">
            <a:spLocks noChangeArrowheads="1"/>
          </p:cNvSpPr>
          <p:nvPr/>
        </p:nvSpPr>
        <p:spPr bwMode="auto">
          <a:xfrm>
            <a:off x="611188" y="792163"/>
            <a:ext cx="3889375" cy="460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US" sz="29300">
                <a:latin typeface="Twinkl" pitchFamily="2" charset="0"/>
              </a:rPr>
              <a:t>f</a:t>
            </a:r>
          </a:p>
        </p:txBody>
      </p:sp>
      <p:pic>
        <p:nvPicPr>
          <p:cNvPr id="32771" name="Pictur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638" y="1562100"/>
            <a:ext cx="3902075" cy="385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Box 1"/>
          <p:cNvSpPr txBox="1">
            <a:spLocks noChangeArrowheads="1"/>
          </p:cNvSpPr>
          <p:nvPr/>
        </p:nvSpPr>
        <p:spPr bwMode="auto">
          <a:xfrm>
            <a:off x="1116013" y="908050"/>
            <a:ext cx="3889375" cy="451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US" sz="28700">
                <a:latin typeface="Twinkl" pitchFamily="2" charset="0"/>
              </a:rPr>
              <a:t>ff</a:t>
            </a:r>
          </a:p>
        </p:txBody>
      </p:sp>
      <p:pic>
        <p:nvPicPr>
          <p:cNvPr id="33795" name="Pictur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7900" y="1916113"/>
            <a:ext cx="3049588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Box 1"/>
          <p:cNvSpPr txBox="1">
            <a:spLocks noChangeArrowheads="1"/>
          </p:cNvSpPr>
          <p:nvPr/>
        </p:nvSpPr>
        <p:spPr bwMode="auto">
          <a:xfrm>
            <a:off x="611188" y="814388"/>
            <a:ext cx="3889375" cy="547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US" sz="35000">
                <a:latin typeface="Twinkl" pitchFamily="2" charset="0"/>
              </a:rPr>
              <a:t>l</a:t>
            </a:r>
          </a:p>
        </p:txBody>
      </p:sp>
      <p:pic>
        <p:nvPicPr>
          <p:cNvPr id="34819" name="Pictur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363" y="1412875"/>
            <a:ext cx="2560637" cy="389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Box 1"/>
          <p:cNvSpPr txBox="1">
            <a:spLocks noChangeArrowheads="1"/>
          </p:cNvSpPr>
          <p:nvPr/>
        </p:nvSpPr>
        <p:spPr bwMode="auto">
          <a:xfrm>
            <a:off x="684213" y="692150"/>
            <a:ext cx="3889375" cy="547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US" sz="35000">
                <a:latin typeface="Twinkl" pitchFamily="2" charset="0"/>
              </a:rPr>
              <a:t>ll</a:t>
            </a:r>
          </a:p>
        </p:txBody>
      </p:sp>
      <p:pic>
        <p:nvPicPr>
          <p:cNvPr id="35843" name="Pictur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0200" y="2492375"/>
            <a:ext cx="3786188" cy="225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Box 1"/>
          <p:cNvSpPr txBox="1">
            <a:spLocks noChangeArrowheads="1"/>
          </p:cNvSpPr>
          <p:nvPr/>
        </p:nvSpPr>
        <p:spPr bwMode="auto">
          <a:xfrm>
            <a:off x="1003300" y="333375"/>
            <a:ext cx="3889375" cy="547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US" sz="35000">
                <a:latin typeface="Twinkl" pitchFamily="2" charset="0"/>
              </a:rPr>
              <a:t>ss</a:t>
            </a:r>
          </a:p>
        </p:txBody>
      </p:sp>
      <p:pic>
        <p:nvPicPr>
          <p:cNvPr id="36867" name="Pictur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4425" y="1989138"/>
            <a:ext cx="3140075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1143000"/>
            <a:ext cx="7772400" cy="4800600"/>
          </a:xfrm>
          <a:prstGeom prst="rect">
            <a:avLst/>
          </a:prstGeom>
          <a:ln w="3302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863600" y="2133600"/>
            <a:ext cx="74168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US" sz="6000" b="1" dirty="0">
                <a:solidFill>
                  <a:srgbClr val="92D050"/>
                </a:solidFill>
                <a:latin typeface="Twinkl" pitchFamily="2" charset="0"/>
              </a:rPr>
              <a:t>Phase </a:t>
            </a:r>
            <a:r>
              <a:rPr lang="en-GB" altLang="en-US" sz="6000" b="1" dirty="0" smtClean="0">
                <a:solidFill>
                  <a:srgbClr val="92D050"/>
                </a:solidFill>
                <a:latin typeface="Twinkl" pitchFamily="2" charset="0"/>
              </a:rPr>
              <a:t>3</a:t>
            </a:r>
            <a:endParaRPr lang="en-GB" altLang="en-US" sz="6000" b="1" dirty="0">
              <a:solidFill>
                <a:srgbClr val="92D050"/>
              </a:solidFill>
              <a:latin typeface="Twinkl" pitchFamily="2" charset="0"/>
            </a:endParaRPr>
          </a:p>
          <a:p>
            <a:pPr algn="ctr"/>
            <a:r>
              <a:rPr lang="en-GB" altLang="en-US" sz="6000" b="1" dirty="0">
                <a:latin typeface="Twinkl" pitchFamily="2" charset="0"/>
              </a:rPr>
              <a:t>Letters and Sounds</a:t>
            </a:r>
          </a:p>
        </p:txBody>
      </p:sp>
      <p:pic>
        <p:nvPicPr>
          <p:cNvPr id="13315" name="Picture 3"/>
          <p:cNvPicPr>
            <a:picLocks noChangeAspect="1"/>
          </p:cNvPicPr>
          <p:nvPr/>
        </p:nvPicPr>
        <p:blipFill>
          <a:blip r:embed="rId2" cstate="print"/>
          <a:srcRect l="42584" t="80849" r="42497" b="10751"/>
          <a:stretch>
            <a:fillRect/>
          </a:stretch>
        </p:blipFill>
        <p:spPr bwMode="auto">
          <a:xfrm>
            <a:off x="3887788" y="4941888"/>
            <a:ext cx="1368425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1"/>
          <p:cNvSpPr txBox="1">
            <a:spLocks noChangeArrowheads="1"/>
          </p:cNvSpPr>
          <p:nvPr/>
        </p:nvSpPr>
        <p:spPr bwMode="auto">
          <a:xfrm>
            <a:off x="1331913" y="711200"/>
            <a:ext cx="3889375" cy="451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8700" dirty="0">
                <a:ea typeface="Sassoon Infant Rg" pitchFamily="50" charset="0"/>
                <a:cs typeface="Sassoon Infant Rg" pitchFamily="50" charset="0"/>
              </a:rPr>
              <a:t>j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163" y="2060575"/>
            <a:ext cx="2270125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1"/>
          <p:cNvSpPr txBox="1">
            <a:spLocks noChangeArrowheads="1"/>
          </p:cNvSpPr>
          <p:nvPr/>
        </p:nvSpPr>
        <p:spPr bwMode="auto">
          <a:xfrm>
            <a:off x="971550" y="908050"/>
            <a:ext cx="3889375" cy="451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8700">
                <a:ea typeface="Sassoon Infant Rg" pitchFamily="50" charset="0"/>
                <a:cs typeface="Sassoon Infant Rg" pitchFamily="50" charset="0"/>
              </a:rPr>
              <a:t>v</a:t>
            </a:r>
          </a:p>
        </p:txBody>
      </p:sp>
      <p:pic>
        <p:nvPicPr>
          <p:cNvPr id="1024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725" y="2276475"/>
            <a:ext cx="1590675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1"/>
          <p:cNvSpPr txBox="1">
            <a:spLocks noChangeArrowheads="1"/>
          </p:cNvSpPr>
          <p:nvPr/>
        </p:nvSpPr>
        <p:spPr bwMode="auto">
          <a:xfrm>
            <a:off x="1114425" y="908050"/>
            <a:ext cx="3889375" cy="451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8700">
                <a:ea typeface="Sassoon Infant Rg" pitchFamily="50" charset="0"/>
                <a:cs typeface="Sassoon Infant Rg" pitchFamily="50" charset="0"/>
              </a:rPr>
              <a:t>w</a:t>
            </a:r>
          </a:p>
        </p:txBody>
      </p:sp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3800" y="1557338"/>
            <a:ext cx="2401888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"/>
          <p:cNvSpPr txBox="1">
            <a:spLocks noChangeArrowheads="1"/>
          </p:cNvSpPr>
          <p:nvPr/>
        </p:nvSpPr>
        <p:spPr bwMode="auto">
          <a:xfrm>
            <a:off x="708025" y="908050"/>
            <a:ext cx="3889375" cy="451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8700">
                <a:ea typeface="Sassoon Infant Rg" pitchFamily="50" charset="0"/>
                <a:cs typeface="Sassoon Infant Rg" pitchFamily="50" charset="0"/>
              </a:rPr>
              <a:t>x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538" y="2355850"/>
            <a:ext cx="3060700" cy="214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900113" y="333375"/>
            <a:ext cx="3889375" cy="451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8700">
                <a:ea typeface="Sassoon Infant Rg" pitchFamily="50" charset="0"/>
                <a:cs typeface="Sassoon Infant Rg" pitchFamily="50" charset="0"/>
              </a:rPr>
              <a:t>y</a:t>
            </a:r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8850" y="1773238"/>
            <a:ext cx="2684463" cy="364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1"/>
          <p:cNvSpPr txBox="1">
            <a:spLocks noChangeArrowheads="1"/>
          </p:cNvSpPr>
          <p:nvPr/>
        </p:nvSpPr>
        <p:spPr bwMode="auto">
          <a:xfrm>
            <a:off x="827088" y="908050"/>
            <a:ext cx="3889375" cy="451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8700">
                <a:ea typeface="Sassoon Infant Rg" pitchFamily="50" charset="0"/>
                <a:cs typeface="Sassoon Infant Rg" pitchFamily="50" charset="0"/>
              </a:rPr>
              <a:t>z</a:t>
            </a:r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375" y="1989138"/>
            <a:ext cx="4284663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/>
          <p:cNvSpPr txBox="1">
            <a:spLocks noChangeArrowheads="1"/>
          </p:cNvSpPr>
          <p:nvPr/>
        </p:nvSpPr>
        <p:spPr bwMode="auto">
          <a:xfrm>
            <a:off x="1042988" y="908050"/>
            <a:ext cx="3889375" cy="451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8700" dirty="0" err="1">
                <a:ea typeface="Sassoon Infant Rg" pitchFamily="50" charset="0"/>
                <a:cs typeface="Sassoon Infant Rg" pitchFamily="50" charset="0"/>
              </a:rPr>
              <a:t>zz</a:t>
            </a:r>
            <a:endParaRPr lang="en-GB" altLang="en-US" sz="28700" dirty="0">
              <a:ea typeface="Sassoon Infant Rg" pitchFamily="50" charset="0"/>
              <a:cs typeface="Sassoon Infant Rg" pitchFamily="50" charset="0"/>
            </a:endParaRPr>
          </a:p>
        </p:txBody>
      </p:sp>
      <p:pic>
        <p:nvPicPr>
          <p:cNvPr id="1536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26063" y="765175"/>
            <a:ext cx="2474912" cy="55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1"/>
          <p:cNvSpPr txBox="1">
            <a:spLocks noChangeArrowheads="1"/>
          </p:cNvSpPr>
          <p:nvPr/>
        </p:nvSpPr>
        <p:spPr bwMode="auto">
          <a:xfrm>
            <a:off x="755650" y="908050"/>
            <a:ext cx="4608513" cy="451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8700" dirty="0" err="1">
                <a:ea typeface="Sassoon Infant Rg" pitchFamily="50" charset="0"/>
                <a:cs typeface="Sassoon Infant Rg" pitchFamily="50" charset="0"/>
              </a:rPr>
              <a:t>qu</a:t>
            </a:r>
            <a:endParaRPr lang="en-GB" altLang="en-US" sz="28700" dirty="0">
              <a:ea typeface="Sassoon Infant Rg" pitchFamily="50" charset="0"/>
              <a:cs typeface="Sassoon Infant Rg" pitchFamily="50" charset="0"/>
            </a:endParaRPr>
          </a:p>
        </p:txBody>
      </p:sp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263" y="1731963"/>
            <a:ext cx="2976562" cy="378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9338" y="2060575"/>
            <a:ext cx="3219450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Box 1"/>
          <p:cNvSpPr txBox="1">
            <a:spLocks noChangeArrowheads="1"/>
          </p:cNvSpPr>
          <p:nvPr/>
        </p:nvSpPr>
        <p:spPr bwMode="auto">
          <a:xfrm>
            <a:off x="539750" y="1173163"/>
            <a:ext cx="4608513" cy="451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8700">
                <a:ea typeface="Sassoon Infant Rg" pitchFamily="50" charset="0"/>
                <a:cs typeface="Sassoon Infant Rg" pitchFamily="50" charset="0"/>
              </a:rPr>
              <a:t>ch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1"/>
          <p:cNvSpPr txBox="1">
            <a:spLocks noChangeArrowheads="1"/>
          </p:cNvSpPr>
          <p:nvPr/>
        </p:nvSpPr>
        <p:spPr bwMode="auto">
          <a:xfrm>
            <a:off x="490538" y="1050925"/>
            <a:ext cx="4608512" cy="451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8700">
                <a:ea typeface="Sassoon Infant Rg" pitchFamily="50" charset="0"/>
                <a:cs typeface="Sassoon Infant Rg" pitchFamily="50" charset="0"/>
              </a:rPr>
              <a:t>sh</a:t>
            </a: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9338" y="2466975"/>
            <a:ext cx="3157537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1"/>
          <p:cNvSpPr txBox="1">
            <a:spLocks noChangeArrowheads="1"/>
          </p:cNvSpPr>
          <p:nvPr/>
        </p:nvSpPr>
        <p:spPr bwMode="auto">
          <a:xfrm>
            <a:off x="611188" y="1054100"/>
            <a:ext cx="4608512" cy="451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8700">
                <a:ea typeface="Sassoon Infant Rg" pitchFamily="50" charset="0"/>
                <a:cs typeface="Sassoon Infant Rg" pitchFamily="50" charset="0"/>
              </a:rPr>
              <a:t>th</a:t>
            </a:r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9338" y="1125538"/>
            <a:ext cx="3105150" cy="406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1"/>
          <p:cNvSpPr txBox="1">
            <a:spLocks noChangeArrowheads="1"/>
          </p:cNvSpPr>
          <p:nvPr/>
        </p:nvSpPr>
        <p:spPr bwMode="auto">
          <a:xfrm>
            <a:off x="900113" y="836613"/>
            <a:ext cx="4608512" cy="451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8700">
                <a:ea typeface="Sassoon Infant Rg" pitchFamily="50" charset="0"/>
                <a:cs typeface="Sassoon Infant Rg" pitchFamily="50" charset="0"/>
              </a:rPr>
              <a:t>ng</a:t>
            </a:r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1500" y="2319338"/>
            <a:ext cx="2211388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1"/>
          <p:cNvSpPr txBox="1">
            <a:spLocks noChangeArrowheads="1"/>
          </p:cNvSpPr>
          <p:nvPr/>
        </p:nvSpPr>
        <p:spPr bwMode="auto">
          <a:xfrm>
            <a:off x="395288" y="1009650"/>
            <a:ext cx="4608512" cy="451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8700">
                <a:ea typeface="Sassoon Infant Rg" pitchFamily="50" charset="0"/>
                <a:cs typeface="Sassoon Infant Rg" pitchFamily="50" charset="0"/>
              </a:rPr>
              <a:t>ai</a:t>
            </a:r>
          </a:p>
        </p:txBody>
      </p:sp>
      <p:pic>
        <p:nvPicPr>
          <p:cNvPr id="2150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35513" y="827088"/>
            <a:ext cx="3514725" cy="502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1"/>
          <p:cNvSpPr txBox="1">
            <a:spLocks noChangeArrowheads="1"/>
          </p:cNvSpPr>
          <p:nvPr/>
        </p:nvSpPr>
        <p:spPr bwMode="auto">
          <a:xfrm>
            <a:off x="755650" y="836613"/>
            <a:ext cx="4608513" cy="451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8700">
                <a:ea typeface="Sassoon Infant Rg" pitchFamily="50" charset="0"/>
                <a:cs typeface="Sassoon Infant Rg" pitchFamily="50" charset="0"/>
              </a:rPr>
              <a:t>ee</a:t>
            </a:r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263" y="1714500"/>
            <a:ext cx="2422525" cy="386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1"/>
          <p:cNvSpPr txBox="1">
            <a:spLocks noChangeArrowheads="1"/>
          </p:cNvSpPr>
          <p:nvPr/>
        </p:nvSpPr>
        <p:spPr bwMode="auto">
          <a:xfrm>
            <a:off x="1116013" y="1412875"/>
            <a:ext cx="4608512" cy="377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3900">
                <a:ea typeface="Sassoon Infant Rg" pitchFamily="50" charset="0"/>
                <a:cs typeface="Sassoon Infant Rg" pitchFamily="50" charset="0"/>
              </a:rPr>
              <a:t>igh</a:t>
            </a: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525" y="1484313"/>
            <a:ext cx="2338388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1"/>
          <p:cNvSpPr txBox="1">
            <a:spLocks noChangeArrowheads="1"/>
          </p:cNvSpPr>
          <p:nvPr/>
        </p:nvSpPr>
        <p:spPr bwMode="auto">
          <a:xfrm>
            <a:off x="679450" y="836613"/>
            <a:ext cx="4608513" cy="451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8700">
                <a:ea typeface="Sassoon Infant Rg" pitchFamily="50" charset="0"/>
                <a:cs typeface="Sassoon Infant Rg" pitchFamily="50" charset="0"/>
              </a:rPr>
              <a:t>oa</a:t>
            </a:r>
          </a:p>
        </p:txBody>
      </p:sp>
      <p:pic>
        <p:nvPicPr>
          <p:cNvPr id="24579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3200" y="1916113"/>
            <a:ext cx="2860675" cy="270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1"/>
          <p:cNvSpPr txBox="1">
            <a:spLocks noChangeArrowheads="1"/>
          </p:cNvSpPr>
          <p:nvPr/>
        </p:nvSpPr>
        <p:spPr bwMode="auto">
          <a:xfrm>
            <a:off x="679450" y="836613"/>
            <a:ext cx="4608513" cy="451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8700">
                <a:ea typeface="Sassoon Infant Rg" pitchFamily="50" charset="0"/>
                <a:cs typeface="Sassoon Infant Rg" pitchFamily="50" charset="0"/>
              </a:rPr>
              <a:t>oo</a:t>
            </a:r>
          </a:p>
        </p:txBody>
      </p:sp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48250" y="1885950"/>
            <a:ext cx="31369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1"/>
          <p:cNvSpPr txBox="1">
            <a:spLocks noChangeArrowheads="1"/>
          </p:cNvSpPr>
          <p:nvPr/>
        </p:nvSpPr>
        <p:spPr bwMode="auto">
          <a:xfrm>
            <a:off x="684213" y="765175"/>
            <a:ext cx="4608512" cy="451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8700">
                <a:ea typeface="Sassoon Infant Rg" pitchFamily="50" charset="0"/>
                <a:cs typeface="Sassoon Infant Rg" pitchFamily="50" charset="0"/>
              </a:rPr>
              <a:t>oo</a:t>
            </a:r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725" y="2205038"/>
            <a:ext cx="2581275" cy="233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1"/>
          <p:cNvSpPr txBox="1">
            <a:spLocks noChangeArrowheads="1"/>
          </p:cNvSpPr>
          <p:nvPr/>
        </p:nvSpPr>
        <p:spPr bwMode="auto">
          <a:xfrm>
            <a:off x="971550" y="765175"/>
            <a:ext cx="4608513" cy="451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8700">
                <a:ea typeface="Sassoon Infant Rg" pitchFamily="50" charset="0"/>
                <a:cs typeface="Sassoon Infant Rg" pitchFamily="50" charset="0"/>
              </a:rPr>
              <a:t>ar</a:t>
            </a:r>
          </a:p>
        </p:txBody>
      </p:sp>
      <p:pic>
        <p:nvPicPr>
          <p:cNvPr id="2765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30813" y="2271713"/>
            <a:ext cx="302895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1"/>
          <p:cNvSpPr txBox="1">
            <a:spLocks noChangeArrowheads="1"/>
          </p:cNvSpPr>
          <p:nvPr/>
        </p:nvSpPr>
        <p:spPr bwMode="auto">
          <a:xfrm>
            <a:off x="611188" y="836613"/>
            <a:ext cx="4608512" cy="451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8700">
                <a:ea typeface="Sassoon Infant Rg" pitchFamily="50" charset="0"/>
                <a:cs typeface="Sassoon Infant Rg" pitchFamily="50" charset="0"/>
              </a:rPr>
              <a:t>or</a:t>
            </a:r>
          </a:p>
        </p:txBody>
      </p:sp>
      <p:pic>
        <p:nvPicPr>
          <p:cNvPr id="2867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56313" y="765175"/>
            <a:ext cx="863600" cy="547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Box 1"/>
          <p:cNvSpPr txBox="1">
            <a:spLocks noChangeArrowheads="1"/>
          </p:cNvSpPr>
          <p:nvPr/>
        </p:nvSpPr>
        <p:spPr bwMode="auto">
          <a:xfrm>
            <a:off x="539750" y="957263"/>
            <a:ext cx="4608513" cy="451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8700">
                <a:ea typeface="Sassoon Infant Rg" pitchFamily="50" charset="0"/>
                <a:cs typeface="Sassoon Infant Rg" pitchFamily="50" charset="0"/>
              </a:rPr>
              <a:t>ur</a:t>
            </a:r>
          </a:p>
        </p:txBody>
      </p:sp>
      <p:pic>
        <p:nvPicPr>
          <p:cNvPr id="29699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29200" y="2346325"/>
            <a:ext cx="3359150" cy="233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Box 1"/>
          <p:cNvSpPr txBox="1">
            <a:spLocks noChangeArrowheads="1"/>
          </p:cNvSpPr>
          <p:nvPr/>
        </p:nvSpPr>
        <p:spPr bwMode="auto">
          <a:xfrm>
            <a:off x="827088" y="1196975"/>
            <a:ext cx="4608512" cy="377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3900">
                <a:ea typeface="Sassoon Infant Rg" pitchFamily="50" charset="0"/>
                <a:cs typeface="Sassoon Infant Rg" pitchFamily="50" charset="0"/>
              </a:rPr>
              <a:t>ow</a:t>
            </a:r>
          </a:p>
        </p:txBody>
      </p:sp>
      <p:pic>
        <p:nvPicPr>
          <p:cNvPr id="3072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9700" y="1773238"/>
            <a:ext cx="2427288" cy="306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Box 1"/>
          <p:cNvSpPr txBox="1">
            <a:spLocks noChangeArrowheads="1"/>
          </p:cNvSpPr>
          <p:nvPr/>
        </p:nvSpPr>
        <p:spPr bwMode="auto">
          <a:xfrm>
            <a:off x="827088" y="1009650"/>
            <a:ext cx="4608512" cy="451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8700">
                <a:ea typeface="Sassoon Infant Rg" pitchFamily="50" charset="0"/>
                <a:cs typeface="Sassoon Infant Rg" pitchFamily="50" charset="0"/>
              </a:rPr>
              <a:t>oi</a:t>
            </a:r>
          </a:p>
        </p:txBody>
      </p:sp>
      <p:pic>
        <p:nvPicPr>
          <p:cNvPr id="3174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5600" y="1504950"/>
            <a:ext cx="2511425" cy="351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Box 1"/>
          <p:cNvSpPr txBox="1">
            <a:spLocks noChangeArrowheads="1"/>
          </p:cNvSpPr>
          <p:nvPr/>
        </p:nvSpPr>
        <p:spPr bwMode="auto">
          <a:xfrm>
            <a:off x="900113" y="1385888"/>
            <a:ext cx="4608512" cy="377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3900">
                <a:ea typeface="Sassoon Infant Rg" pitchFamily="50" charset="0"/>
                <a:cs typeface="Sassoon Infant Rg" pitchFamily="50" charset="0"/>
              </a:rPr>
              <a:t>ear</a:t>
            </a:r>
          </a:p>
        </p:txBody>
      </p:sp>
      <p:pic>
        <p:nvPicPr>
          <p:cNvPr id="32771" name="Pictur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7338" y="2222500"/>
            <a:ext cx="2735262" cy="335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Box 1"/>
          <p:cNvSpPr txBox="1">
            <a:spLocks noChangeArrowheads="1"/>
          </p:cNvSpPr>
          <p:nvPr/>
        </p:nvSpPr>
        <p:spPr bwMode="auto">
          <a:xfrm>
            <a:off x="900113" y="1385888"/>
            <a:ext cx="4608512" cy="377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AU" altLang="en-US" sz="23900">
                <a:ea typeface="Sassoon Infant Rg" pitchFamily="50" charset="0"/>
                <a:cs typeface="Sassoon Infant Rg" pitchFamily="50" charset="0"/>
              </a:rPr>
              <a:t>er</a:t>
            </a:r>
            <a:endParaRPr lang="en-GB" altLang="en-US" sz="23900">
              <a:ea typeface="Sassoon Infant Rg" pitchFamily="50" charset="0"/>
              <a:cs typeface="Sassoon Infant Rg" pitchFamily="50" charset="0"/>
            </a:endParaRPr>
          </a:p>
        </p:txBody>
      </p:sp>
      <p:pic>
        <p:nvPicPr>
          <p:cNvPr id="33795" name="Picture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3175" y="1308100"/>
            <a:ext cx="2674938" cy="424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Box 1"/>
          <p:cNvSpPr txBox="1">
            <a:spLocks noChangeArrowheads="1"/>
          </p:cNvSpPr>
          <p:nvPr/>
        </p:nvSpPr>
        <p:spPr bwMode="auto">
          <a:xfrm>
            <a:off x="971550" y="1341438"/>
            <a:ext cx="4608513" cy="377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3900">
                <a:ea typeface="Sassoon Infant Rg" pitchFamily="50" charset="0"/>
                <a:cs typeface="Sassoon Infant Rg" pitchFamily="50" charset="0"/>
              </a:rPr>
              <a:t>air</a:t>
            </a:r>
          </a:p>
        </p:txBody>
      </p:sp>
      <p:pic>
        <p:nvPicPr>
          <p:cNvPr id="3481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97450" y="2095500"/>
            <a:ext cx="3140075" cy="364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Box 1"/>
          <p:cNvSpPr txBox="1">
            <a:spLocks noChangeArrowheads="1"/>
          </p:cNvSpPr>
          <p:nvPr/>
        </p:nvSpPr>
        <p:spPr bwMode="auto">
          <a:xfrm>
            <a:off x="957263" y="260350"/>
            <a:ext cx="4608512" cy="377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3900">
                <a:ea typeface="Sassoon Infant Rg" pitchFamily="50" charset="0"/>
                <a:cs typeface="Sassoon Infant Rg" pitchFamily="50" charset="0"/>
              </a:rPr>
              <a:t>ure</a:t>
            </a:r>
          </a:p>
        </p:txBody>
      </p:sp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263" y="3487738"/>
            <a:ext cx="2852737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1143000"/>
            <a:ext cx="7772400" cy="4800600"/>
          </a:xfrm>
          <a:prstGeom prst="rect">
            <a:avLst/>
          </a:prstGeom>
          <a:ln w="3302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863600" y="2133600"/>
            <a:ext cx="74168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US" sz="6000" b="1" dirty="0">
                <a:solidFill>
                  <a:srgbClr val="7030A0"/>
                </a:solidFill>
                <a:latin typeface="Twinkl" pitchFamily="2" charset="0"/>
              </a:rPr>
              <a:t>Phase </a:t>
            </a:r>
            <a:r>
              <a:rPr lang="en-GB" altLang="en-US" sz="6000" b="1" dirty="0" smtClean="0">
                <a:solidFill>
                  <a:srgbClr val="7030A0"/>
                </a:solidFill>
                <a:latin typeface="Twinkl" pitchFamily="2" charset="0"/>
              </a:rPr>
              <a:t>5</a:t>
            </a:r>
            <a:endParaRPr lang="en-GB" altLang="en-US" sz="6000" b="1" dirty="0">
              <a:solidFill>
                <a:srgbClr val="7030A0"/>
              </a:solidFill>
              <a:latin typeface="Twinkl" pitchFamily="2" charset="0"/>
            </a:endParaRPr>
          </a:p>
          <a:p>
            <a:pPr algn="ctr"/>
            <a:r>
              <a:rPr lang="en-GB" altLang="en-US" sz="6000" b="1" dirty="0">
                <a:latin typeface="Twinkl" pitchFamily="2" charset="0"/>
              </a:rPr>
              <a:t>Letters and Sounds</a:t>
            </a:r>
          </a:p>
        </p:txBody>
      </p:sp>
      <p:pic>
        <p:nvPicPr>
          <p:cNvPr id="13315" name="Picture 3"/>
          <p:cNvPicPr>
            <a:picLocks noChangeAspect="1"/>
          </p:cNvPicPr>
          <p:nvPr/>
        </p:nvPicPr>
        <p:blipFill>
          <a:blip r:embed="rId2" cstate="print"/>
          <a:srcRect l="42584" t="80849" r="42497" b="10751"/>
          <a:stretch>
            <a:fillRect/>
          </a:stretch>
        </p:blipFill>
        <p:spPr bwMode="auto">
          <a:xfrm>
            <a:off x="3887788" y="4941888"/>
            <a:ext cx="1368425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ay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347" y="1953040"/>
            <a:ext cx="5821775" cy="4485860"/>
          </a:xfrm>
          <a:prstGeom prst="rect">
            <a:avLst/>
          </a:prstGeom>
        </p:spPr>
      </p:pic>
      <p:pic>
        <p:nvPicPr>
          <p:cNvPr id="2" name="AI (A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351547" y="5530896"/>
            <a:ext cx="609600" cy="609600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83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ou</a:t>
            </a:r>
            <a:endParaRPr lang="en-GB" sz="115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160" y="2002357"/>
            <a:ext cx="5772150" cy="4067016"/>
          </a:xfrm>
          <a:prstGeom prst="rect">
            <a:avLst/>
          </a:prstGeom>
        </p:spPr>
      </p:pic>
      <p:pic>
        <p:nvPicPr>
          <p:cNvPr id="3" name="OU (OW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47248521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ie</a:t>
            </a:r>
            <a:endParaRPr lang="en-GB" sz="115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9221" y="2276474"/>
            <a:ext cx="1476028" cy="3895725"/>
          </a:xfrm>
          <a:prstGeom prst="rect">
            <a:avLst/>
          </a:prstGeom>
        </p:spPr>
      </p:pic>
      <p:pic>
        <p:nvPicPr>
          <p:cNvPr id="3" name="IE (IGH &amp; I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419225" y="5562599"/>
            <a:ext cx="609600" cy="60960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165479928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5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ea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16" y="2781300"/>
            <a:ext cx="8001637" cy="2155595"/>
          </a:xfrm>
          <a:prstGeom prst="rect">
            <a:avLst/>
          </a:prstGeom>
        </p:spPr>
      </p:pic>
      <p:pic>
        <p:nvPicPr>
          <p:cNvPr id="3" name="EE (EA &amp; E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501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92316695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oy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1380" y="2362110"/>
            <a:ext cx="2591709" cy="4038690"/>
          </a:xfrm>
          <a:prstGeom prst="rect">
            <a:avLst/>
          </a:prstGeom>
        </p:spPr>
      </p:pic>
      <p:pic>
        <p:nvPicPr>
          <p:cNvPr id="3" name="OI (O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501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48402099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ir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181" y="2143125"/>
            <a:ext cx="2750108" cy="4229100"/>
          </a:xfrm>
          <a:prstGeom prst="rect">
            <a:avLst/>
          </a:prstGeom>
        </p:spPr>
      </p:pic>
      <p:pic>
        <p:nvPicPr>
          <p:cNvPr id="3" name="ER (IR &amp; UR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5779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46471406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ue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660" y="1625601"/>
            <a:ext cx="4438650" cy="4120763"/>
          </a:xfrm>
          <a:prstGeom prst="rect">
            <a:avLst/>
          </a:prstGeom>
        </p:spPr>
      </p:pic>
      <p:pic>
        <p:nvPicPr>
          <p:cNvPr id="2" name="OO (Long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307306" y="5613826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289371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85435777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ue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7607" y="1809750"/>
            <a:ext cx="5499256" cy="4610100"/>
          </a:xfrm>
          <a:prstGeom prst="rect">
            <a:avLst/>
          </a:prstGeom>
        </p:spPr>
      </p:pic>
      <p:pic>
        <p:nvPicPr>
          <p:cNvPr id="3" name="U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512807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69770350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8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aw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272" y="1701801"/>
            <a:ext cx="7019926" cy="4649513"/>
          </a:xfrm>
          <a:prstGeom prst="rect">
            <a:avLst/>
          </a:prstGeom>
        </p:spPr>
      </p:pic>
      <p:pic>
        <p:nvPicPr>
          <p:cNvPr id="3" name="OR (AU &amp; AW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47719544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4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wh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685" y="2052637"/>
            <a:ext cx="6515100" cy="3495675"/>
          </a:xfrm>
          <a:prstGeom prst="rect">
            <a:avLst/>
          </a:prstGeom>
        </p:spPr>
      </p:pic>
      <p:pic>
        <p:nvPicPr>
          <p:cNvPr id="3" name="W (WH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419225" y="5548312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15209022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ph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746" y="2193804"/>
            <a:ext cx="5412978" cy="4206996"/>
          </a:xfrm>
          <a:prstGeom prst="rect">
            <a:avLst/>
          </a:prstGeom>
        </p:spPr>
      </p:pic>
      <p:pic>
        <p:nvPicPr>
          <p:cNvPr id="3" name="F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27657542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8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ew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793" y="1687928"/>
            <a:ext cx="6338883" cy="3653272"/>
          </a:xfrm>
          <a:prstGeom prst="rect">
            <a:avLst/>
          </a:prstGeom>
        </p:spPr>
      </p:pic>
      <p:pic>
        <p:nvPicPr>
          <p:cNvPr id="3" name="EW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995082340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ew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7483" y="1866900"/>
            <a:ext cx="1679503" cy="4524375"/>
          </a:xfrm>
          <a:prstGeom prst="rect">
            <a:avLst/>
          </a:prstGeom>
        </p:spPr>
      </p:pic>
      <p:pic>
        <p:nvPicPr>
          <p:cNvPr id="3" name="EW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419225" y="5473700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90311452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oe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5815" y="2058942"/>
            <a:ext cx="2902839" cy="4128880"/>
          </a:xfrm>
          <a:prstGeom prst="rect">
            <a:avLst/>
          </a:prstGeom>
        </p:spPr>
      </p:pic>
      <p:pic>
        <p:nvPicPr>
          <p:cNvPr id="3" name="OA (OE &amp; O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520825" y="5483225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75619997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au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420" y="1911486"/>
            <a:ext cx="5196730" cy="4489314"/>
          </a:xfrm>
          <a:prstGeom prst="rect">
            <a:avLst/>
          </a:prstGeom>
        </p:spPr>
      </p:pic>
      <p:pic>
        <p:nvPicPr>
          <p:cNvPr id="3" name="OR (AU &amp; AW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501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407870961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4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ey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73" y="1712585"/>
            <a:ext cx="7886702" cy="3902580"/>
          </a:xfrm>
          <a:prstGeom prst="rect">
            <a:avLst/>
          </a:prstGeom>
        </p:spPr>
      </p:pic>
      <p:pic>
        <p:nvPicPr>
          <p:cNvPr id="2" name="EE (EA &amp; E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419225" y="5483225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05218498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a-e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684" y="2107020"/>
            <a:ext cx="4140251" cy="4427129"/>
          </a:xfrm>
          <a:prstGeom prst="rect">
            <a:avLst/>
          </a:prstGeom>
        </p:spPr>
      </p:pic>
      <p:pic>
        <p:nvPicPr>
          <p:cNvPr id="3" name="A-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6714081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7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e-e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147" y="2122125"/>
            <a:ext cx="5953125" cy="4278227"/>
          </a:xfrm>
          <a:prstGeom prst="rect">
            <a:avLst/>
          </a:prstGeom>
        </p:spPr>
      </p:pic>
      <p:pic>
        <p:nvPicPr>
          <p:cNvPr id="3" name="E-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501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6476851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i-e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7565" y="1745821"/>
            <a:ext cx="4501390" cy="4674029"/>
          </a:xfrm>
          <a:prstGeom prst="rect">
            <a:avLst/>
          </a:prstGeom>
        </p:spPr>
      </p:pic>
      <p:pic>
        <p:nvPicPr>
          <p:cNvPr id="4" name="IE (IGH &amp; I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424229004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o-e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45757" y="2524124"/>
            <a:ext cx="6442955" cy="3870515"/>
          </a:xfrm>
          <a:prstGeom prst="rect">
            <a:avLst/>
          </a:prstGeom>
          <a:scene3d>
            <a:camera prst="orthographicFront">
              <a:rot lat="0" lon="21599994" rev="0"/>
            </a:camera>
            <a:lightRig rig="threePt" dir="t"/>
          </a:scene3d>
        </p:spPr>
      </p:pic>
      <p:pic>
        <p:nvPicPr>
          <p:cNvPr id="3" name="OA (OE &amp; O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501775" y="5518802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22113236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1535" y="1319212"/>
            <a:ext cx="7391400" cy="481012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u-e</a:t>
            </a:r>
          </a:p>
        </p:txBody>
      </p:sp>
      <p:pic>
        <p:nvPicPr>
          <p:cNvPr id="6" name="OO (Long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419225" y="5703888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399502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517008540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9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31295"/>
            <a:ext cx="8220075" cy="994306"/>
          </a:xfrm>
        </p:spPr>
        <p:txBody>
          <a:bodyPr/>
          <a:lstStyle/>
          <a:p>
            <a:r>
              <a:rPr lang="en-GB" sz="11500" dirty="0"/>
              <a:t>u-e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4933" y="1999880"/>
            <a:ext cx="4084603" cy="4191370"/>
          </a:xfrm>
          <a:prstGeom prst="rect">
            <a:avLst/>
          </a:prstGeom>
        </p:spPr>
      </p:pic>
      <p:pic>
        <p:nvPicPr>
          <p:cNvPr id="3" name="U-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419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0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51539879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93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elson Thornes Fonts">
      <a:majorFont>
        <a:latin typeface="NTPreCursivefk"/>
        <a:ea typeface=""/>
        <a:cs typeface=""/>
      </a:majorFont>
      <a:minorFont>
        <a:latin typeface="NTPreCursivef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132</Words>
  <Application>Microsoft Office PowerPoint</Application>
  <PresentationFormat>On-screen Show (4:3)</PresentationFormat>
  <Paragraphs>101</Paragraphs>
  <Slides>76</Slides>
  <Notes>0</Notes>
  <HiddenSlides>0</HiddenSlides>
  <MMClips>22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76</vt:i4>
      </vt:variant>
    </vt:vector>
  </HeadingPairs>
  <TitlesOfParts>
    <vt:vector size="83" baseType="lpstr">
      <vt:lpstr>Arial</vt:lpstr>
      <vt:lpstr>NTPreCursivefk</vt:lpstr>
      <vt:lpstr>Sassoon Infant Rg</vt:lpstr>
      <vt:lpstr>SassoonCRInfantMedium</vt:lpstr>
      <vt:lpstr>Twinkl</vt:lpstr>
      <vt:lpstr>Twinkl SemiBold</vt:lpstr>
      <vt:lpstr>Office Theme</vt:lpstr>
      <vt:lpstr>Phonics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ay</vt:lpstr>
      <vt:lpstr>ou</vt:lpstr>
      <vt:lpstr>ie</vt:lpstr>
      <vt:lpstr>ea</vt:lpstr>
      <vt:lpstr>oy</vt:lpstr>
      <vt:lpstr>ir</vt:lpstr>
      <vt:lpstr>ue</vt:lpstr>
      <vt:lpstr>ue</vt:lpstr>
      <vt:lpstr>aw</vt:lpstr>
      <vt:lpstr>wh</vt:lpstr>
      <vt:lpstr>ph</vt:lpstr>
      <vt:lpstr>ew</vt:lpstr>
      <vt:lpstr>ew</vt:lpstr>
      <vt:lpstr>oe</vt:lpstr>
      <vt:lpstr>au</vt:lpstr>
      <vt:lpstr>ey</vt:lpstr>
      <vt:lpstr>a-e</vt:lpstr>
      <vt:lpstr>e-e</vt:lpstr>
      <vt:lpstr>i-e</vt:lpstr>
      <vt:lpstr>o-e</vt:lpstr>
      <vt:lpstr>u-e</vt:lpstr>
      <vt:lpstr>u-e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</dc:title>
  <dc:creator>User</dc:creator>
  <cp:lastModifiedBy>HP</cp:lastModifiedBy>
  <cp:revision>1</cp:revision>
  <dcterms:created xsi:type="dcterms:W3CDTF">2019-01-24T05:51:08Z</dcterms:created>
  <dcterms:modified xsi:type="dcterms:W3CDTF">2019-01-24T07:59:10Z</dcterms:modified>
</cp:coreProperties>
</file>