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-634" y="-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bba0d6d66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bba0d6d66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bba0d6d662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bba0d6d662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bba0d6d662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bba0d6d662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bba0d6d662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bba0d6d662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Haiti, Caribbean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2172301" y="-1738900"/>
            <a:ext cx="4612450" cy="8530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101137" y="-1849887"/>
            <a:ext cx="4811576" cy="877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1982838" y="-1731638"/>
            <a:ext cx="4879826" cy="8535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1981263" y="-1783612"/>
            <a:ext cx="4971750" cy="8660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PresentationFormat>On-screen Show (16:9)</PresentationFormat>
  <Paragraphs>1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Simple Light</vt:lpstr>
      <vt:lpstr>Haiti, Caribbean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Haiti, Caribbean</dc:title>
  <dc:creator>S. MacNish</dc:creator>
  <cp:lastModifiedBy>Staff</cp:lastModifiedBy>
  <cp:revision>1</cp:revision>
  <dcterms:modified xsi:type="dcterms:W3CDTF">2021-02-11T09:09:40Z</dcterms:modified>
</cp:coreProperties>
</file>